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33"/>
  </p:notesMasterIdLst>
  <p:handoutMasterIdLst>
    <p:handoutMasterId r:id="rId34"/>
  </p:handoutMasterIdLst>
  <p:sldIdLst>
    <p:sldId id="328" r:id="rId2"/>
    <p:sldId id="362" r:id="rId3"/>
    <p:sldId id="372" r:id="rId4"/>
    <p:sldId id="373" r:id="rId5"/>
    <p:sldId id="330" r:id="rId6"/>
    <p:sldId id="331" r:id="rId7"/>
    <p:sldId id="332" r:id="rId8"/>
    <p:sldId id="333" r:id="rId9"/>
    <p:sldId id="334" r:id="rId10"/>
    <p:sldId id="335" r:id="rId11"/>
    <p:sldId id="336" r:id="rId12"/>
    <p:sldId id="363" r:id="rId13"/>
    <p:sldId id="338" r:id="rId14"/>
    <p:sldId id="339" r:id="rId15"/>
    <p:sldId id="340" r:id="rId16"/>
    <p:sldId id="341" r:id="rId17"/>
    <p:sldId id="349" r:id="rId18"/>
    <p:sldId id="352" r:id="rId19"/>
    <p:sldId id="353" r:id="rId20"/>
    <p:sldId id="358" r:id="rId21"/>
    <p:sldId id="359" r:id="rId22"/>
    <p:sldId id="360" r:id="rId23"/>
    <p:sldId id="371" r:id="rId24"/>
    <p:sldId id="364" r:id="rId25"/>
    <p:sldId id="365" r:id="rId26"/>
    <p:sldId id="366" r:id="rId27"/>
    <p:sldId id="367" r:id="rId28"/>
    <p:sldId id="368" r:id="rId29"/>
    <p:sldId id="369" r:id="rId30"/>
    <p:sldId id="370" r:id="rId31"/>
    <p:sldId id="361" r:id="rId3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72">
          <p15:clr>
            <a:srgbClr val="A4A3A4"/>
          </p15:clr>
        </p15:guide>
        <p15:guide id="2" pos="240">
          <p15:clr>
            <a:srgbClr val="A4A3A4"/>
          </p15:clr>
        </p15:guide>
        <p15:guide id="3" pos="552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26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40" autoAdjust="0"/>
    <p:restoredTop sz="94675" autoAdjust="0"/>
  </p:normalViewPr>
  <p:slideViewPr>
    <p:cSldViewPr>
      <p:cViewPr varScale="1">
        <p:scale>
          <a:sx n="78" d="100"/>
          <a:sy n="78" d="100"/>
        </p:scale>
        <p:origin x="1434" y="90"/>
      </p:cViewPr>
      <p:guideLst>
        <p:guide orient="horz" pos="672"/>
        <p:guide pos="240"/>
        <p:guide pos="5520"/>
      </p:guideLst>
    </p:cSldViewPr>
  </p:slideViewPr>
  <p:notesTextViewPr>
    <p:cViewPr>
      <p:scale>
        <a:sx n="1" d="1"/>
        <a:sy n="1" d="1"/>
      </p:scale>
      <p:origin x="0" y="0"/>
    </p:cViewPr>
  </p:notesTextViewPr>
  <p:sorterViewPr>
    <p:cViewPr>
      <p:scale>
        <a:sx n="100" d="100"/>
        <a:sy n="100" d="100"/>
      </p:scale>
      <p:origin x="0" y="1884"/>
    </p:cViewPr>
  </p:sorterViewPr>
  <p:notesViewPr>
    <p:cSldViewPr>
      <p:cViewPr varScale="1">
        <p:scale>
          <a:sx n="81" d="100"/>
          <a:sy n="81" d="100"/>
        </p:scale>
        <p:origin x="-3114"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946" cy="465929"/>
          </a:xfrm>
          <a:prstGeom prst="rect">
            <a:avLst/>
          </a:prstGeom>
        </p:spPr>
        <p:txBody>
          <a:bodyPr vert="horz" lIns="91257" tIns="45629" rIns="91257" bIns="45629" rtlCol="0"/>
          <a:lstStyle>
            <a:lvl1pPr algn="l">
              <a:defRPr sz="1200"/>
            </a:lvl1pPr>
          </a:lstStyle>
          <a:p>
            <a:endParaRPr lang="en-US"/>
          </a:p>
        </p:txBody>
      </p:sp>
      <p:sp>
        <p:nvSpPr>
          <p:cNvPr id="3" name="Date Placeholder 2"/>
          <p:cNvSpPr>
            <a:spLocks noGrp="1"/>
          </p:cNvSpPr>
          <p:nvPr>
            <p:ph type="dt" sz="quarter" idx="1"/>
          </p:nvPr>
        </p:nvSpPr>
        <p:spPr>
          <a:xfrm>
            <a:off x="3970871" y="1"/>
            <a:ext cx="3037946" cy="465929"/>
          </a:xfrm>
          <a:prstGeom prst="rect">
            <a:avLst/>
          </a:prstGeom>
        </p:spPr>
        <p:txBody>
          <a:bodyPr vert="horz" lIns="91257" tIns="45629" rIns="91257" bIns="45629" rtlCol="0"/>
          <a:lstStyle>
            <a:lvl1pPr algn="r">
              <a:defRPr sz="1200"/>
            </a:lvl1pPr>
          </a:lstStyle>
          <a:p>
            <a:fld id="{B8F49559-9A40-402E-9FC4-E210D268A017}" type="datetimeFigureOut">
              <a:rPr lang="en-US" smtClean="0"/>
              <a:t>3/16/2015</a:t>
            </a:fld>
            <a:endParaRPr lang="en-US"/>
          </a:p>
        </p:txBody>
      </p:sp>
      <p:sp>
        <p:nvSpPr>
          <p:cNvPr id="4" name="Footer Placeholder 3"/>
          <p:cNvSpPr>
            <a:spLocks noGrp="1"/>
          </p:cNvSpPr>
          <p:nvPr>
            <p:ph type="ftr" sz="quarter" idx="2"/>
          </p:nvPr>
        </p:nvSpPr>
        <p:spPr>
          <a:xfrm>
            <a:off x="0" y="8830471"/>
            <a:ext cx="3037946" cy="465929"/>
          </a:xfrm>
          <a:prstGeom prst="rect">
            <a:avLst/>
          </a:prstGeom>
        </p:spPr>
        <p:txBody>
          <a:bodyPr vert="horz" lIns="91257" tIns="45629" rIns="91257" bIns="45629" rtlCol="0" anchor="b"/>
          <a:lstStyle>
            <a:lvl1pPr algn="l">
              <a:defRPr sz="1200"/>
            </a:lvl1pPr>
          </a:lstStyle>
          <a:p>
            <a:endParaRPr lang="en-US"/>
          </a:p>
        </p:txBody>
      </p:sp>
      <p:sp>
        <p:nvSpPr>
          <p:cNvPr id="5" name="Slide Number Placeholder 4"/>
          <p:cNvSpPr>
            <a:spLocks noGrp="1"/>
          </p:cNvSpPr>
          <p:nvPr>
            <p:ph type="sldNum" sz="quarter" idx="3"/>
          </p:nvPr>
        </p:nvSpPr>
        <p:spPr>
          <a:xfrm>
            <a:off x="3970871" y="8830471"/>
            <a:ext cx="3037946" cy="465929"/>
          </a:xfrm>
          <a:prstGeom prst="rect">
            <a:avLst/>
          </a:prstGeom>
        </p:spPr>
        <p:txBody>
          <a:bodyPr vert="horz" lIns="91257" tIns="45629" rIns="91257" bIns="45629" rtlCol="0" anchor="b"/>
          <a:lstStyle>
            <a:lvl1pPr algn="r">
              <a:defRPr sz="1200"/>
            </a:lvl1pPr>
          </a:lstStyle>
          <a:p>
            <a:fld id="{A7ED8E1E-6B2E-4598-9258-360AF16DAD9C}" type="slidenum">
              <a:rPr lang="en-US" smtClean="0"/>
              <a:t>‹#›</a:t>
            </a:fld>
            <a:endParaRPr lang="en-US"/>
          </a:p>
        </p:txBody>
      </p:sp>
    </p:spTree>
    <p:extLst>
      <p:ext uri="{BB962C8B-B14F-4D97-AF65-F5344CB8AC3E}">
        <p14:creationId xmlns:p14="http://schemas.microsoft.com/office/powerpoint/2010/main" val="486614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3" tIns="46582" rIns="93163" bIns="46582"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63" tIns="46582" rIns="93163" bIns="46582" rtlCol="0"/>
          <a:lstStyle>
            <a:lvl1pPr algn="r">
              <a:defRPr sz="1200"/>
            </a:lvl1pPr>
          </a:lstStyle>
          <a:p>
            <a:fld id="{8AB38936-4ECF-42EA-9C43-F1BE4BC275C8}" type="datetimeFigureOut">
              <a:rPr lang="en-US" smtClean="0"/>
              <a:t>3/16/2015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3" tIns="46582" rIns="93163" bIns="46582"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3" tIns="46582" rIns="93163" bIns="4658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63" tIns="46582" rIns="93163" bIns="4658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63" tIns="46582" rIns="93163" bIns="46582" rtlCol="0" anchor="b"/>
          <a:lstStyle>
            <a:lvl1pPr algn="r">
              <a:defRPr sz="1200"/>
            </a:lvl1pPr>
          </a:lstStyle>
          <a:p>
            <a:fld id="{51EA1020-D7AD-4562-9CBC-1D8E71B8EBA6}" type="slidenum">
              <a:rPr lang="en-US" smtClean="0"/>
              <a:t>‹#›</a:t>
            </a:fld>
            <a:endParaRPr lang="en-US" dirty="0"/>
          </a:p>
        </p:txBody>
      </p:sp>
    </p:spTree>
    <p:extLst>
      <p:ext uri="{BB962C8B-B14F-4D97-AF65-F5344CB8AC3E}">
        <p14:creationId xmlns:p14="http://schemas.microsoft.com/office/powerpoint/2010/main" val="2218808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EA1020-D7AD-4562-9CBC-1D8E71B8EBA6}" type="slidenum">
              <a:rPr lang="en-US" smtClean="0"/>
              <a:t>1</a:t>
            </a:fld>
            <a:endParaRPr lang="en-US" dirty="0"/>
          </a:p>
        </p:txBody>
      </p:sp>
    </p:spTree>
    <p:extLst>
      <p:ext uri="{BB962C8B-B14F-4D97-AF65-F5344CB8AC3E}">
        <p14:creationId xmlns:p14="http://schemas.microsoft.com/office/powerpoint/2010/main" val="3504880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EA1020-D7AD-4562-9CBC-1D8E71B8EBA6}" type="slidenum">
              <a:rPr lang="en-US" smtClean="0"/>
              <a:t>11</a:t>
            </a:fld>
            <a:endParaRPr lang="en-US" dirty="0"/>
          </a:p>
        </p:txBody>
      </p:sp>
    </p:spTree>
    <p:extLst>
      <p:ext uri="{BB962C8B-B14F-4D97-AF65-F5344CB8AC3E}">
        <p14:creationId xmlns:p14="http://schemas.microsoft.com/office/powerpoint/2010/main" val="3476752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EA1020-D7AD-4562-9CBC-1D8E71B8EBA6}" type="slidenum">
              <a:rPr lang="en-US" smtClean="0"/>
              <a:t>12</a:t>
            </a:fld>
            <a:endParaRPr lang="en-US" dirty="0"/>
          </a:p>
        </p:txBody>
      </p:sp>
    </p:spTree>
    <p:extLst>
      <p:ext uri="{BB962C8B-B14F-4D97-AF65-F5344CB8AC3E}">
        <p14:creationId xmlns:p14="http://schemas.microsoft.com/office/powerpoint/2010/main" val="744280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xfrm>
            <a:off x="1182688" y="155575"/>
            <a:ext cx="4648200" cy="3486150"/>
          </a:xfrm>
          <a:ln/>
        </p:spPr>
      </p:sp>
      <p:sp>
        <p:nvSpPr>
          <p:cNvPr id="56323" name="Rectangle 3"/>
          <p:cNvSpPr>
            <a:spLocks noGrp="1" noChangeArrowheads="1"/>
          </p:cNvSpPr>
          <p:nvPr>
            <p:ph type="body" idx="1"/>
          </p:nvPr>
        </p:nvSpPr>
        <p:spPr>
          <a:noFill/>
        </p:spPr>
        <p:txBody>
          <a:bodyPr/>
          <a:lstStyle/>
          <a:p>
            <a:pPr eaLnBrk="1" hangingPunct="1"/>
            <a:endParaRPr lang="en-US" dirty="0" smtClean="0"/>
          </a:p>
        </p:txBody>
      </p:sp>
    </p:spTree>
    <p:extLst>
      <p:ext uri="{BB962C8B-B14F-4D97-AF65-F5344CB8AC3E}">
        <p14:creationId xmlns:p14="http://schemas.microsoft.com/office/powerpoint/2010/main" val="24715176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eaLnBrk="0" hangingPunct="0">
              <a:defRPr sz="1600">
                <a:solidFill>
                  <a:schemeClr val="tx1"/>
                </a:solidFill>
                <a:latin typeface="Arial" pitchFamily="34" charset="0"/>
              </a:defRPr>
            </a:lvl1pPr>
            <a:lvl2pPr marL="756995" indent="-291152" eaLnBrk="0" hangingPunct="0">
              <a:defRPr sz="1600">
                <a:solidFill>
                  <a:schemeClr val="tx1"/>
                </a:solidFill>
                <a:latin typeface="Arial" pitchFamily="34" charset="0"/>
              </a:defRPr>
            </a:lvl2pPr>
            <a:lvl3pPr marL="1164608" indent="-232921" eaLnBrk="0" hangingPunct="0">
              <a:defRPr sz="1600">
                <a:solidFill>
                  <a:schemeClr val="tx1"/>
                </a:solidFill>
                <a:latin typeface="Arial" pitchFamily="34" charset="0"/>
              </a:defRPr>
            </a:lvl3pPr>
            <a:lvl4pPr marL="1630452" indent="-232921" eaLnBrk="0" hangingPunct="0">
              <a:defRPr sz="1600">
                <a:solidFill>
                  <a:schemeClr val="tx1"/>
                </a:solidFill>
                <a:latin typeface="Arial" pitchFamily="34" charset="0"/>
              </a:defRPr>
            </a:lvl4pPr>
            <a:lvl5pPr marL="2096296" indent="-232921" eaLnBrk="0" hangingPunct="0">
              <a:defRPr sz="1600">
                <a:solidFill>
                  <a:schemeClr val="tx1"/>
                </a:solidFill>
                <a:latin typeface="Arial" pitchFamily="34" charset="0"/>
              </a:defRPr>
            </a:lvl5pPr>
            <a:lvl6pPr marL="2562139" indent="-232921" eaLnBrk="0" fontAlgn="base" hangingPunct="0">
              <a:lnSpc>
                <a:spcPct val="90000"/>
              </a:lnSpc>
              <a:spcBef>
                <a:spcPct val="50000"/>
              </a:spcBef>
              <a:spcAft>
                <a:spcPct val="0"/>
              </a:spcAft>
              <a:defRPr sz="1600">
                <a:solidFill>
                  <a:schemeClr val="tx1"/>
                </a:solidFill>
                <a:latin typeface="Arial" pitchFamily="34" charset="0"/>
              </a:defRPr>
            </a:lvl6pPr>
            <a:lvl7pPr marL="3027983" indent="-232921" eaLnBrk="0" fontAlgn="base" hangingPunct="0">
              <a:lnSpc>
                <a:spcPct val="90000"/>
              </a:lnSpc>
              <a:spcBef>
                <a:spcPct val="50000"/>
              </a:spcBef>
              <a:spcAft>
                <a:spcPct val="0"/>
              </a:spcAft>
              <a:defRPr sz="1600">
                <a:solidFill>
                  <a:schemeClr val="tx1"/>
                </a:solidFill>
                <a:latin typeface="Arial" pitchFamily="34" charset="0"/>
              </a:defRPr>
            </a:lvl7pPr>
            <a:lvl8pPr marL="3493826" indent="-232921" eaLnBrk="0" fontAlgn="base" hangingPunct="0">
              <a:lnSpc>
                <a:spcPct val="90000"/>
              </a:lnSpc>
              <a:spcBef>
                <a:spcPct val="50000"/>
              </a:spcBef>
              <a:spcAft>
                <a:spcPct val="0"/>
              </a:spcAft>
              <a:defRPr sz="1600">
                <a:solidFill>
                  <a:schemeClr val="tx1"/>
                </a:solidFill>
                <a:latin typeface="Arial" pitchFamily="34" charset="0"/>
              </a:defRPr>
            </a:lvl8pPr>
            <a:lvl9pPr marL="3959670" indent="-232921"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fld id="{F3F04BA4-D0F1-45D1-8E18-D688FE665049}" type="slidenum">
              <a:rPr lang="en-US" sz="1300"/>
              <a:pPr eaLnBrk="1" hangingPunct="1"/>
              <a:t>14</a:t>
            </a:fld>
            <a:endParaRPr lang="en-US" sz="1300" dirty="0"/>
          </a:p>
        </p:txBody>
      </p:sp>
      <p:sp>
        <p:nvSpPr>
          <p:cNvPr id="57347" name="Rectangle 2"/>
          <p:cNvSpPr>
            <a:spLocks noGrp="1" noRot="1" noChangeAspect="1" noChangeArrowheads="1" noTextEdit="1"/>
          </p:cNvSpPr>
          <p:nvPr>
            <p:ph type="sldImg"/>
          </p:nvPr>
        </p:nvSpPr>
        <p:spPr>
          <a:xfrm>
            <a:off x="1181100" y="153988"/>
            <a:ext cx="4648200" cy="3486150"/>
          </a:xfrm>
          <a:ln/>
        </p:spPr>
      </p:sp>
      <p:sp>
        <p:nvSpPr>
          <p:cNvPr id="57348" name="Rectangle 3"/>
          <p:cNvSpPr>
            <a:spLocks noGrp="1" noChangeArrowheads="1"/>
          </p:cNvSpPr>
          <p:nvPr>
            <p:ph type="body" idx="1"/>
          </p:nvPr>
        </p:nvSpPr>
        <p:spPr>
          <a:xfrm>
            <a:off x="233680" y="3873501"/>
            <a:ext cx="6543040" cy="4882224"/>
          </a:xfrm>
          <a:noFill/>
        </p:spPr>
        <p:txBody>
          <a:bodyPr/>
          <a:lstStyle/>
          <a:p>
            <a:endParaRPr lang="en-US" dirty="0" smtClean="0"/>
          </a:p>
        </p:txBody>
      </p:sp>
    </p:spTree>
    <p:extLst>
      <p:ext uri="{BB962C8B-B14F-4D97-AF65-F5344CB8AC3E}">
        <p14:creationId xmlns:p14="http://schemas.microsoft.com/office/powerpoint/2010/main" val="2156239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EA1020-D7AD-4562-9CBC-1D8E71B8EBA6}" type="slidenum">
              <a:rPr lang="en-US" smtClean="0"/>
              <a:t>15</a:t>
            </a:fld>
            <a:endParaRPr lang="en-US" dirty="0"/>
          </a:p>
        </p:txBody>
      </p:sp>
    </p:spTree>
    <p:extLst>
      <p:ext uri="{BB962C8B-B14F-4D97-AF65-F5344CB8AC3E}">
        <p14:creationId xmlns:p14="http://schemas.microsoft.com/office/powerpoint/2010/main" val="17637004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eaLnBrk="0" hangingPunct="0">
              <a:defRPr sz="1600">
                <a:solidFill>
                  <a:schemeClr val="tx1"/>
                </a:solidFill>
                <a:latin typeface="Arial" pitchFamily="34" charset="0"/>
              </a:defRPr>
            </a:lvl1pPr>
            <a:lvl2pPr marL="756995" indent="-291152" eaLnBrk="0" hangingPunct="0">
              <a:defRPr sz="1600">
                <a:solidFill>
                  <a:schemeClr val="tx1"/>
                </a:solidFill>
                <a:latin typeface="Arial" pitchFamily="34" charset="0"/>
              </a:defRPr>
            </a:lvl2pPr>
            <a:lvl3pPr marL="1164608" indent="-232921" eaLnBrk="0" hangingPunct="0">
              <a:defRPr sz="1600">
                <a:solidFill>
                  <a:schemeClr val="tx1"/>
                </a:solidFill>
                <a:latin typeface="Arial" pitchFamily="34" charset="0"/>
              </a:defRPr>
            </a:lvl3pPr>
            <a:lvl4pPr marL="1630452" indent="-232921" eaLnBrk="0" hangingPunct="0">
              <a:defRPr sz="1600">
                <a:solidFill>
                  <a:schemeClr val="tx1"/>
                </a:solidFill>
                <a:latin typeface="Arial" pitchFamily="34" charset="0"/>
              </a:defRPr>
            </a:lvl4pPr>
            <a:lvl5pPr marL="2096296" indent="-232921" eaLnBrk="0" hangingPunct="0">
              <a:defRPr sz="1600">
                <a:solidFill>
                  <a:schemeClr val="tx1"/>
                </a:solidFill>
                <a:latin typeface="Arial" pitchFamily="34" charset="0"/>
              </a:defRPr>
            </a:lvl5pPr>
            <a:lvl6pPr marL="2562139" indent="-232921" eaLnBrk="0" fontAlgn="base" hangingPunct="0">
              <a:lnSpc>
                <a:spcPct val="90000"/>
              </a:lnSpc>
              <a:spcBef>
                <a:spcPct val="50000"/>
              </a:spcBef>
              <a:spcAft>
                <a:spcPct val="0"/>
              </a:spcAft>
              <a:defRPr sz="1600">
                <a:solidFill>
                  <a:schemeClr val="tx1"/>
                </a:solidFill>
                <a:latin typeface="Arial" pitchFamily="34" charset="0"/>
              </a:defRPr>
            </a:lvl6pPr>
            <a:lvl7pPr marL="3027983" indent="-232921" eaLnBrk="0" fontAlgn="base" hangingPunct="0">
              <a:lnSpc>
                <a:spcPct val="90000"/>
              </a:lnSpc>
              <a:spcBef>
                <a:spcPct val="50000"/>
              </a:spcBef>
              <a:spcAft>
                <a:spcPct val="0"/>
              </a:spcAft>
              <a:defRPr sz="1600">
                <a:solidFill>
                  <a:schemeClr val="tx1"/>
                </a:solidFill>
                <a:latin typeface="Arial" pitchFamily="34" charset="0"/>
              </a:defRPr>
            </a:lvl7pPr>
            <a:lvl8pPr marL="3493826" indent="-232921" eaLnBrk="0" fontAlgn="base" hangingPunct="0">
              <a:lnSpc>
                <a:spcPct val="90000"/>
              </a:lnSpc>
              <a:spcBef>
                <a:spcPct val="50000"/>
              </a:spcBef>
              <a:spcAft>
                <a:spcPct val="0"/>
              </a:spcAft>
              <a:defRPr sz="1600">
                <a:solidFill>
                  <a:schemeClr val="tx1"/>
                </a:solidFill>
                <a:latin typeface="Arial" pitchFamily="34" charset="0"/>
              </a:defRPr>
            </a:lvl8pPr>
            <a:lvl9pPr marL="3959670" indent="-232921"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fld id="{8D45526B-EB3F-4B65-AF7B-D70C3ECB2CB9}" type="slidenum">
              <a:rPr lang="en-US" sz="1300"/>
              <a:pPr eaLnBrk="1" hangingPunct="1"/>
              <a:t>16</a:t>
            </a:fld>
            <a:endParaRPr lang="en-US" sz="1300" dirty="0"/>
          </a:p>
        </p:txBody>
      </p:sp>
      <p:sp>
        <p:nvSpPr>
          <p:cNvPr id="58371" name="Rectangle 2"/>
          <p:cNvSpPr>
            <a:spLocks noGrp="1" noRot="1" noChangeAspect="1" noChangeArrowheads="1" noTextEdit="1"/>
          </p:cNvSpPr>
          <p:nvPr>
            <p:ph type="sldImg"/>
          </p:nvPr>
        </p:nvSpPr>
        <p:spPr>
          <a:xfrm>
            <a:off x="1181100" y="153988"/>
            <a:ext cx="4648200" cy="3486150"/>
          </a:xfrm>
          <a:ln/>
        </p:spPr>
      </p:sp>
      <p:sp>
        <p:nvSpPr>
          <p:cNvPr id="58372" name="Rectangle 3"/>
          <p:cNvSpPr>
            <a:spLocks noGrp="1" noChangeArrowheads="1"/>
          </p:cNvSpPr>
          <p:nvPr>
            <p:ph type="body" idx="1"/>
          </p:nvPr>
        </p:nvSpPr>
        <p:spPr>
          <a:xfrm>
            <a:off x="233680" y="3873501"/>
            <a:ext cx="6543040" cy="4882224"/>
          </a:xfrm>
          <a:noFill/>
        </p:spPr>
        <p:txBody>
          <a:bodyPr/>
          <a:lstStyle/>
          <a:p>
            <a:endParaRPr lang="en-US" dirty="0" smtClean="0"/>
          </a:p>
        </p:txBody>
      </p:sp>
    </p:spTree>
    <p:extLst>
      <p:ext uri="{BB962C8B-B14F-4D97-AF65-F5344CB8AC3E}">
        <p14:creationId xmlns:p14="http://schemas.microsoft.com/office/powerpoint/2010/main" val="33441623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eaLnBrk="0" hangingPunct="0">
              <a:defRPr sz="1600">
                <a:solidFill>
                  <a:schemeClr val="tx1"/>
                </a:solidFill>
                <a:latin typeface="Arial" pitchFamily="34" charset="0"/>
              </a:defRPr>
            </a:lvl1pPr>
            <a:lvl2pPr marL="756995" indent="-291152" eaLnBrk="0" hangingPunct="0">
              <a:defRPr sz="1600">
                <a:solidFill>
                  <a:schemeClr val="tx1"/>
                </a:solidFill>
                <a:latin typeface="Arial" pitchFamily="34" charset="0"/>
              </a:defRPr>
            </a:lvl2pPr>
            <a:lvl3pPr marL="1164608" indent="-232921" eaLnBrk="0" hangingPunct="0">
              <a:defRPr sz="1600">
                <a:solidFill>
                  <a:schemeClr val="tx1"/>
                </a:solidFill>
                <a:latin typeface="Arial" pitchFamily="34" charset="0"/>
              </a:defRPr>
            </a:lvl3pPr>
            <a:lvl4pPr marL="1630452" indent="-232921" eaLnBrk="0" hangingPunct="0">
              <a:defRPr sz="1600">
                <a:solidFill>
                  <a:schemeClr val="tx1"/>
                </a:solidFill>
                <a:latin typeface="Arial" pitchFamily="34" charset="0"/>
              </a:defRPr>
            </a:lvl4pPr>
            <a:lvl5pPr marL="2096296" indent="-232921" eaLnBrk="0" hangingPunct="0">
              <a:defRPr sz="1600">
                <a:solidFill>
                  <a:schemeClr val="tx1"/>
                </a:solidFill>
                <a:latin typeface="Arial" pitchFamily="34" charset="0"/>
              </a:defRPr>
            </a:lvl5pPr>
            <a:lvl6pPr marL="2562139" indent="-232921" eaLnBrk="0" fontAlgn="base" hangingPunct="0">
              <a:lnSpc>
                <a:spcPct val="90000"/>
              </a:lnSpc>
              <a:spcBef>
                <a:spcPct val="50000"/>
              </a:spcBef>
              <a:spcAft>
                <a:spcPct val="0"/>
              </a:spcAft>
              <a:defRPr sz="1600">
                <a:solidFill>
                  <a:schemeClr val="tx1"/>
                </a:solidFill>
                <a:latin typeface="Arial" pitchFamily="34" charset="0"/>
              </a:defRPr>
            </a:lvl6pPr>
            <a:lvl7pPr marL="3027983" indent="-232921" eaLnBrk="0" fontAlgn="base" hangingPunct="0">
              <a:lnSpc>
                <a:spcPct val="90000"/>
              </a:lnSpc>
              <a:spcBef>
                <a:spcPct val="50000"/>
              </a:spcBef>
              <a:spcAft>
                <a:spcPct val="0"/>
              </a:spcAft>
              <a:defRPr sz="1600">
                <a:solidFill>
                  <a:schemeClr val="tx1"/>
                </a:solidFill>
                <a:latin typeface="Arial" pitchFamily="34" charset="0"/>
              </a:defRPr>
            </a:lvl7pPr>
            <a:lvl8pPr marL="3493826" indent="-232921" eaLnBrk="0" fontAlgn="base" hangingPunct="0">
              <a:lnSpc>
                <a:spcPct val="90000"/>
              </a:lnSpc>
              <a:spcBef>
                <a:spcPct val="50000"/>
              </a:spcBef>
              <a:spcAft>
                <a:spcPct val="0"/>
              </a:spcAft>
              <a:defRPr sz="1600">
                <a:solidFill>
                  <a:schemeClr val="tx1"/>
                </a:solidFill>
                <a:latin typeface="Arial" pitchFamily="34" charset="0"/>
              </a:defRPr>
            </a:lvl8pPr>
            <a:lvl9pPr marL="3959670" indent="-232921"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fld id="{EAAA2FB8-E5FF-4758-BD20-92C75E3F2E59}" type="slidenum">
              <a:rPr lang="en-US" sz="1300"/>
              <a:pPr eaLnBrk="1" hangingPunct="1"/>
              <a:t>17</a:t>
            </a:fld>
            <a:endParaRPr lang="en-US" sz="1300" dirty="0"/>
          </a:p>
        </p:txBody>
      </p:sp>
      <p:sp>
        <p:nvSpPr>
          <p:cNvPr id="66563" name="Rectangle 2"/>
          <p:cNvSpPr>
            <a:spLocks noGrp="1" noRot="1" noChangeAspect="1" noChangeArrowheads="1" noTextEdit="1"/>
          </p:cNvSpPr>
          <p:nvPr>
            <p:ph type="sldImg"/>
          </p:nvPr>
        </p:nvSpPr>
        <p:spPr>
          <a:xfrm>
            <a:off x="1181100" y="153988"/>
            <a:ext cx="4648200" cy="3486150"/>
          </a:xfrm>
          <a:ln/>
        </p:spPr>
      </p:sp>
      <p:sp>
        <p:nvSpPr>
          <p:cNvPr id="66564" name="Rectangle 3"/>
          <p:cNvSpPr>
            <a:spLocks noGrp="1" noChangeArrowheads="1"/>
          </p:cNvSpPr>
          <p:nvPr>
            <p:ph type="body" idx="1"/>
          </p:nvPr>
        </p:nvSpPr>
        <p:spPr>
          <a:xfrm>
            <a:off x="233680" y="3873501"/>
            <a:ext cx="6543040" cy="4882224"/>
          </a:xfrm>
          <a:noFill/>
        </p:spPr>
        <p:txBody>
          <a:bodyPr/>
          <a:lstStyle/>
          <a:p>
            <a:endParaRPr lang="en-US" dirty="0" smtClean="0"/>
          </a:p>
        </p:txBody>
      </p:sp>
    </p:spTree>
    <p:extLst>
      <p:ext uri="{BB962C8B-B14F-4D97-AF65-F5344CB8AC3E}">
        <p14:creationId xmlns:p14="http://schemas.microsoft.com/office/powerpoint/2010/main" val="39154125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eaLnBrk="0" hangingPunct="0">
              <a:defRPr sz="1600">
                <a:solidFill>
                  <a:schemeClr val="tx1"/>
                </a:solidFill>
                <a:latin typeface="Arial" pitchFamily="34" charset="0"/>
              </a:defRPr>
            </a:lvl1pPr>
            <a:lvl2pPr marL="756995" indent="-291152" eaLnBrk="0" hangingPunct="0">
              <a:defRPr sz="1600">
                <a:solidFill>
                  <a:schemeClr val="tx1"/>
                </a:solidFill>
                <a:latin typeface="Arial" pitchFamily="34" charset="0"/>
              </a:defRPr>
            </a:lvl2pPr>
            <a:lvl3pPr marL="1164608" indent="-232921" eaLnBrk="0" hangingPunct="0">
              <a:defRPr sz="1600">
                <a:solidFill>
                  <a:schemeClr val="tx1"/>
                </a:solidFill>
                <a:latin typeface="Arial" pitchFamily="34" charset="0"/>
              </a:defRPr>
            </a:lvl3pPr>
            <a:lvl4pPr marL="1630452" indent="-232921" eaLnBrk="0" hangingPunct="0">
              <a:defRPr sz="1600">
                <a:solidFill>
                  <a:schemeClr val="tx1"/>
                </a:solidFill>
                <a:latin typeface="Arial" pitchFamily="34" charset="0"/>
              </a:defRPr>
            </a:lvl4pPr>
            <a:lvl5pPr marL="2096296" indent="-232921" eaLnBrk="0" hangingPunct="0">
              <a:defRPr sz="1600">
                <a:solidFill>
                  <a:schemeClr val="tx1"/>
                </a:solidFill>
                <a:latin typeface="Arial" pitchFamily="34" charset="0"/>
              </a:defRPr>
            </a:lvl5pPr>
            <a:lvl6pPr marL="2562139" indent="-232921" eaLnBrk="0" fontAlgn="base" hangingPunct="0">
              <a:lnSpc>
                <a:spcPct val="90000"/>
              </a:lnSpc>
              <a:spcBef>
                <a:spcPct val="50000"/>
              </a:spcBef>
              <a:spcAft>
                <a:spcPct val="0"/>
              </a:spcAft>
              <a:defRPr sz="1600">
                <a:solidFill>
                  <a:schemeClr val="tx1"/>
                </a:solidFill>
                <a:latin typeface="Arial" pitchFamily="34" charset="0"/>
              </a:defRPr>
            </a:lvl6pPr>
            <a:lvl7pPr marL="3027983" indent="-232921" eaLnBrk="0" fontAlgn="base" hangingPunct="0">
              <a:lnSpc>
                <a:spcPct val="90000"/>
              </a:lnSpc>
              <a:spcBef>
                <a:spcPct val="50000"/>
              </a:spcBef>
              <a:spcAft>
                <a:spcPct val="0"/>
              </a:spcAft>
              <a:defRPr sz="1600">
                <a:solidFill>
                  <a:schemeClr val="tx1"/>
                </a:solidFill>
                <a:latin typeface="Arial" pitchFamily="34" charset="0"/>
              </a:defRPr>
            </a:lvl7pPr>
            <a:lvl8pPr marL="3493826" indent="-232921" eaLnBrk="0" fontAlgn="base" hangingPunct="0">
              <a:lnSpc>
                <a:spcPct val="90000"/>
              </a:lnSpc>
              <a:spcBef>
                <a:spcPct val="50000"/>
              </a:spcBef>
              <a:spcAft>
                <a:spcPct val="0"/>
              </a:spcAft>
              <a:defRPr sz="1600">
                <a:solidFill>
                  <a:schemeClr val="tx1"/>
                </a:solidFill>
                <a:latin typeface="Arial" pitchFamily="34" charset="0"/>
              </a:defRPr>
            </a:lvl8pPr>
            <a:lvl9pPr marL="3959670" indent="-232921"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fld id="{43FF70E8-FEA0-4589-A051-DC0A2A790469}" type="slidenum">
              <a:rPr lang="en-US" sz="1300"/>
              <a:pPr eaLnBrk="1" hangingPunct="1"/>
              <a:t>18</a:t>
            </a:fld>
            <a:endParaRPr lang="en-US" sz="1300" dirty="0"/>
          </a:p>
        </p:txBody>
      </p:sp>
      <p:sp>
        <p:nvSpPr>
          <p:cNvPr id="68611" name="Rectangle 2"/>
          <p:cNvSpPr>
            <a:spLocks noGrp="1" noRot="1" noChangeAspect="1" noChangeArrowheads="1" noTextEdit="1"/>
          </p:cNvSpPr>
          <p:nvPr>
            <p:ph type="sldImg"/>
          </p:nvPr>
        </p:nvSpPr>
        <p:spPr>
          <a:xfrm>
            <a:off x="1184275" y="700088"/>
            <a:ext cx="4643438" cy="3484562"/>
          </a:xfrm>
          <a:ln/>
        </p:spPr>
      </p:sp>
      <p:sp>
        <p:nvSpPr>
          <p:cNvPr id="68612" name="Rectangle 3"/>
          <p:cNvSpPr>
            <a:spLocks noGrp="1" noChangeArrowheads="1"/>
          </p:cNvSpPr>
          <p:nvPr>
            <p:ph type="body" idx="1"/>
          </p:nvPr>
        </p:nvSpPr>
        <p:spPr>
          <a:xfrm>
            <a:off x="934720" y="4415791"/>
            <a:ext cx="5140960" cy="4180152"/>
          </a:xfrm>
          <a:noFill/>
        </p:spPr>
        <p:txBody>
          <a:bodyPr/>
          <a:lstStyle/>
          <a:p>
            <a:endParaRPr lang="en-US" dirty="0" smtClean="0">
              <a:solidFill>
                <a:srgbClr val="FF3300"/>
              </a:solidFill>
            </a:endParaRPr>
          </a:p>
        </p:txBody>
      </p:sp>
    </p:spTree>
    <p:extLst>
      <p:ext uri="{BB962C8B-B14F-4D97-AF65-F5344CB8AC3E}">
        <p14:creationId xmlns:p14="http://schemas.microsoft.com/office/powerpoint/2010/main" val="36652678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EA1020-D7AD-4562-9CBC-1D8E71B8EBA6}" type="slidenum">
              <a:rPr lang="en-US" smtClean="0"/>
              <a:t>19</a:t>
            </a:fld>
            <a:endParaRPr lang="en-US" dirty="0"/>
          </a:p>
        </p:txBody>
      </p:sp>
    </p:spTree>
    <p:extLst>
      <p:ext uri="{BB962C8B-B14F-4D97-AF65-F5344CB8AC3E}">
        <p14:creationId xmlns:p14="http://schemas.microsoft.com/office/powerpoint/2010/main" val="28497051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EA1020-D7AD-4562-9CBC-1D8E71B8EBA6}" type="slidenum">
              <a:rPr lang="en-US" smtClean="0"/>
              <a:t>20</a:t>
            </a:fld>
            <a:endParaRPr lang="en-US" dirty="0"/>
          </a:p>
        </p:txBody>
      </p:sp>
    </p:spTree>
    <p:extLst>
      <p:ext uri="{BB962C8B-B14F-4D97-AF65-F5344CB8AC3E}">
        <p14:creationId xmlns:p14="http://schemas.microsoft.com/office/powerpoint/2010/main" val="2699560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EA1020-D7AD-4562-9CBC-1D8E71B8EBA6}" type="slidenum">
              <a:rPr lang="en-US" smtClean="0"/>
              <a:t>2</a:t>
            </a:fld>
            <a:endParaRPr lang="en-US" dirty="0"/>
          </a:p>
        </p:txBody>
      </p:sp>
    </p:spTree>
    <p:extLst>
      <p:ext uri="{BB962C8B-B14F-4D97-AF65-F5344CB8AC3E}">
        <p14:creationId xmlns:p14="http://schemas.microsoft.com/office/powerpoint/2010/main" val="15026665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EA1020-D7AD-4562-9CBC-1D8E71B8EBA6}" type="slidenum">
              <a:rPr lang="en-US" smtClean="0"/>
              <a:t>21</a:t>
            </a:fld>
            <a:endParaRPr lang="en-US" dirty="0"/>
          </a:p>
        </p:txBody>
      </p:sp>
    </p:spTree>
    <p:extLst>
      <p:ext uri="{BB962C8B-B14F-4D97-AF65-F5344CB8AC3E}">
        <p14:creationId xmlns:p14="http://schemas.microsoft.com/office/powerpoint/2010/main" val="7317840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EA1020-D7AD-4562-9CBC-1D8E71B8EBA6}" type="slidenum">
              <a:rPr lang="en-US" smtClean="0"/>
              <a:t>22</a:t>
            </a:fld>
            <a:endParaRPr lang="en-US" dirty="0"/>
          </a:p>
        </p:txBody>
      </p:sp>
    </p:spTree>
    <p:extLst>
      <p:ext uri="{BB962C8B-B14F-4D97-AF65-F5344CB8AC3E}">
        <p14:creationId xmlns:p14="http://schemas.microsoft.com/office/powerpoint/2010/main" val="33558263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EA1020-D7AD-4562-9CBC-1D8E71B8EBA6}" type="slidenum">
              <a:rPr lang="en-US" smtClean="0"/>
              <a:t>23</a:t>
            </a:fld>
            <a:endParaRPr lang="en-US" dirty="0"/>
          </a:p>
        </p:txBody>
      </p:sp>
    </p:spTree>
    <p:extLst>
      <p:ext uri="{BB962C8B-B14F-4D97-AF65-F5344CB8AC3E}">
        <p14:creationId xmlns:p14="http://schemas.microsoft.com/office/powerpoint/2010/main" val="22976029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eaLnBrk="0" hangingPunct="0">
              <a:defRPr sz="1600">
                <a:solidFill>
                  <a:schemeClr val="tx1"/>
                </a:solidFill>
                <a:latin typeface="Arial" pitchFamily="34" charset="0"/>
              </a:defRPr>
            </a:lvl1pPr>
            <a:lvl2pPr marL="756995" indent="-291152" eaLnBrk="0" hangingPunct="0">
              <a:defRPr sz="1600">
                <a:solidFill>
                  <a:schemeClr val="tx1"/>
                </a:solidFill>
                <a:latin typeface="Arial" pitchFamily="34" charset="0"/>
              </a:defRPr>
            </a:lvl2pPr>
            <a:lvl3pPr marL="1164608" indent="-232921" eaLnBrk="0" hangingPunct="0">
              <a:defRPr sz="1600">
                <a:solidFill>
                  <a:schemeClr val="tx1"/>
                </a:solidFill>
                <a:latin typeface="Arial" pitchFamily="34" charset="0"/>
              </a:defRPr>
            </a:lvl3pPr>
            <a:lvl4pPr marL="1630452" indent="-232921" eaLnBrk="0" hangingPunct="0">
              <a:defRPr sz="1600">
                <a:solidFill>
                  <a:schemeClr val="tx1"/>
                </a:solidFill>
                <a:latin typeface="Arial" pitchFamily="34" charset="0"/>
              </a:defRPr>
            </a:lvl4pPr>
            <a:lvl5pPr marL="2096296" indent="-232921" eaLnBrk="0" hangingPunct="0">
              <a:defRPr sz="1600">
                <a:solidFill>
                  <a:schemeClr val="tx1"/>
                </a:solidFill>
                <a:latin typeface="Arial" pitchFamily="34" charset="0"/>
              </a:defRPr>
            </a:lvl5pPr>
            <a:lvl6pPr marL="2562139" indent="-232921" eaLnBrk="0" fontAlgn="base" hangingPunct="0">
              <a:lnSpc>
                <a:spcPct val="90000"/>
              </a:lnSpc>
              <a:spcBef>
                <a:spcPct val="50000"/>
              </a:spcBef>
              <a:spcAft>
                <a:spcPct val="0"/>
              </a:spcAft>
              <a:defRPr sz="1600">
                <a:solidFill>
                  <a:schemeClr val="tx1"/>
                </a:solidFill>
                <a:latin typeface="Arial" pitchFamily="34" charset="0"/>
              </a:defRPr>
            </a:lvl6pPr>
            <a:lvl7pPr marL="3027983" indent="-232921" eaLnBrk="0" fontAlgn="base" hangingPunct="0">
              <a:lnSpc>
                <a:spcPct val="90000"/>
              </a:lnSpc>
              <a:spcBef>
                <a:spcPct val="50000"/>
              </a:spcBef>
              <a:spcAft>
                <a:spcPct val="0"/>
              </a:spcAft>
              <a:defRPr sz="1600">
                <a:solidFill>
                  <a:schemeClr val="tx1"/>
                </a:solidFill>
                <a:latin typeface="Arial" pitchFamily="34" charset="0"/>
              </a:defRPr>
            </a:lvl7pPr>
            <a:lvl8pPr marL="3493826" indent="-232921" eaLnBrk="0" fontAlgn="base" hangingPunct="0">
              <a:lnSpc>
                <a:spcPct val="90000"/>
              </a:lnSpc>
              <a:spcBef>
                <a:spcPct val="50000"/>
              </a:spcBef>
              <a:spcAft>
                <a:spcPct val="0"/>
              </a:spcAft>
              <a:defRPr sz="1600">
                <a:solidFill>
                  <a:schemeClr val="tx1"/>
                </a:solidFill>
                <a:latin typeface="Arial" pitchFamily="34" charset="0"/>
              </a:defRPr>
            </a:lvl8pPr>
            <a:lvl9pPr marL="3959670" indent="-232921"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fld id="{38C0A675-DBDB-433A-AF20-E1DC9FD1544F}" type="slidenum">
              <a:rPr lang="en-US" sz="1300"/>
              <a:pPr eaLnBrk="1" hangingPunct="1"/>
              <a:t>24</a:t>
            </a:fld>
            <a:endParaRPr lang="en-US" sz="1300" dirty="0"/>
          </a:p>
        </p:txBody>
      </p:sp>
      <p:sp>
        <p:nvSpPr>
          <p:cNvPr id="60419" name="Rectangle 2"/>
          <p:cNvSpPr>
            <a:spLocks noGrp="1" noRot="1" noChangeAspect="1" noChangeArrowheads="1" noTextEdit="1"/>
          </p:cNvSpPr>
          <p:nvPr>
            <p:ph type="sldImg"/>
          </p:nvPr>
        </p:nvSpPr>
        <p:spPr>
          <a:xfrm>
            <a:off x="1181100" y="153988"/>
            <a:ext cx="4648200" cy="3486150"/>
          </a:xfrm>
          <a:ln/>
        </p:spPr>
      </p:sp>
      <p:sp>
        <p:nvSpPr>
          <p:cNvPr id="60420" name="Rectangle 3"/>
          <p:cNvSpPr>
            <a:spLocks noGrp="1" noChangeArrowheads="1"/>
          </p:cNvSpPr>
          <p:nvPr>
            <p:ph type="body" idx="1"/>
          </p:nvPr>
        </p:nvSpPr>
        <p:spPr>
          <a:xfrm>
            <a:off x="233680" y="3873501"/>
            <a:ext cx="6543040" cy="4882224"/>
          </a:xfrm>
          <a:noFill/>
        </p:spPr>
        <p:txBody>
          <a:bodyPr/>
          <a:lstStyle/>
          <a:p>
            <a:endParaRPr lang="en-US" dirty="0" smtClean="0"/>
          </a:p>
        </p:txBody>
      </p:sp>
    </p:spTree>
    <p:extLst>
      <p:ext uri="{BB962C8B-B14F-4D97-AF65-F5344CB8AC3E}">
        <p14:creationId xmlns:p14="http://schemas.microsoft.com/office/powerpoint/2010/main" val="31908221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eaLnBrk="0" hangingPunct="0">
              <a:defRPr sz="1600">
                <a:solidFill>
                  <a:schemeClr val="tx1"/>
                </a:solidFill>
                <a:latin typeface="Arial" pitchFamily="34" charset="0"/>
              </a:defRPr>
            </a:lvl1pPr>
            <a:lvl2pPr marL="756995" indent="-291152" eaLnBrk="0" hangingPunct="0">
              <a:defRPr sz="1600">
                <a:solidFill>
                  <a:schemeClr val="tx1"/>
                </a:solidFill>
                <a:latin typeface="Arial" pitchFamily="34" charset="0"/>
              </a:defRPr>
            </a:lvl2pPr>
            <a:lvl3pPr marL="1164608" indent="-232921" eaLnBrk="0" hangingPunct="0">
              <a:defRPr sz="1600">
                <a:solidFill>
                  <a:schemeClr val="tx1"/>
                </a:solidFill>
                <a:latin typeface="Arial" pitchFamily="34" charset="0"/>
              </a:defRPr>
            </a:lvl3pPr>
            <a:lvl4pPr marL="1630452" indent="-232921" eaLnBrk="0" hangingPunct="0">
              <a:defRPr sz="1600">
                <a:solidFill>
                  <a:schemeClr val="tx1"/>
                </a:solidFill>
                <a:latin typeface="Arial" pitchFamily="34" charset="0"/>
              </a:defRPr>
            </a:lvl4pPr>
            <a:lvl5pPr marL="2096296" indent="-232921" eaLnBrk="0" hangingPunct="0">
              <a:defRPr sz="1600">
                <a:solidFill>
                  <a:schemeClr val="tx1"/>
                </a:solidFill>
                <a:latin typeface="Arial" pitchFamily="34" charset="0"/>
              </a:defRPr>
            </a:lvl5pPr>
            <a:lvl6pPr marL="2562139" indent="-232921" eaLnBrk="0" fontAlgn="base" hangingPunct="0">
              <a:lnSpc>
                <a:spcPct val="90000"/>
              </a:lnSpc>
              <a:spcBef>
                <a:spcPct val="50000"/>
              </a:spcBef>
              <a:spcAft>
                <a:spcPct val="0"/>
              </a:spcAft>
              <a:defRPr sz="1600">
                <a:solidFill>
                  <a:schemeClr val="tx1"/>
                </a:solidFill>
                <a:latin typeface="Arial" pitchFamily="34" charset="0"/>
              </a:defRPr>
            </a:lvl6pPr>
            <a:lvl7pPr marL="3027983" indent="-232921" eaLnBrk="0" fontAlgn="base" hangingPunct="0">
              <a:lnSpc>
                <a:spcPct val="90000"/>
              </a:lnSpc>
              <a:spcBef>
                <a:spcPct val="50000"/>
              </a:spcBef>
              <a:spcAft>
                <a:spcPct val="0"/>
              </a:spcAft>
              <a:defRPr sz="1600">
                <a:solidFill>
                  <a:schemeClr val="tx1"/>
                </a:solidFill>
                <a:latin typeface="Arial" pitchFamily="34" charset="0"/>
              </a:defRPr>
            </a:lvl7pPr>
            <a:lvl8pPr marL="3493826" indent="-232921" eaLnBrk="0" fontAlgn="base" hangingPunct="0">
              <a:lnSpc>
                <a:spcPct val="90000"/>
              </a:lnSpc>
              <a:spcBef>
                <a:spcPct val="50000"/>
              </a:spcBef>
              <a:spcAft>
                <a:spcPct val="0"/>
              </a:spcAft>
              <a:defRPr sz="1600">
                <a:solidFill>
                  <a:schemeClr val="tx1"/>
                </a:solidFill>
                <a:latin typeface="Arial" pitchFamily="34" charset="0"/>
              </a:defRPr>
            </a:lvl8pPr>
            <a:lvl9pPr marL="3959670" indent="-232921"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fld id="{3AB87BD1-7AC4-4B13-B4B5-38A3723B48D1}" type="slidenum">
              <a:rPr lang="en-US" sz="1300"/>
              <a:pPr eaLnBrk="1" hangingPunct="1"/>
              <a:t>25</a:t>
            </a:fld>
            <a:endParaRPr lang="en-US" sz="1300" dirty="0"/>
          </a:p>
        </p:txBody>
      </p:sp>
      <p:sp>
        <p:nvSpPr>
          <p:cNvPr id="61443" name="Rectangle 2"/>
          <p:cNvSpPr>
            <a:spLocks noGrp="1" noRot="1" noChangeAspect="1" noChangeArrowheads="1" noTextEdit="1"/>
          </p:cNvSpPr>
          <p:nvPr>
            <p:ph type="sldImg"/>
          </p:nvPr>
        </p:nvSpPr>
        <p:spPr>
          <a:xfrm>
            <a:off x="1181100" y="153988"/>
            <a:ext cx="4648200" cy="3486150"/>
          </a:xfrm>
          <a:ln/>
        </p:spPr>
      </p:sp>
      <p:sp>
        <p:nvSpPr>
          <p:cNvPr id="61444" name="Rectangle 3"/>
          <p:cNvSpPr>
            <a:spLocks noGrp="1" noChangeArrowheads="1"/>
          </p:cNvSpPr>
          <p:nvPr>
            <p:ph type="body" idx="1"/>
          </p:nvPr>
        </p:nvSpPr>
        <p:spPr>
          <a:xfrm>
            <a:off x="233680" y="3873501"/>
            <a:ext cx="6543040" cy="4882224"/>
          </a:xfrm>
          <a:noFill/>
        </p:spPr>
        <p:txBody>
          <a:bodyPr/>
          <a:lstStyle/>
          <a:p>
            <a:endParaRPr lang="en-US" dirty="0" smtClean="0"/>
          </a:p>
        </p:txBody>
      </p:sp>
    </p:spTree>
    <p:extLst>
      <p:ext uri="{BB962C8B-B14F-4D97-AF65-F5344CB8AC3E}">
        <p14:creationId xmlns:p14="http://schemas.microsoft.com/office/powerpoint/2010/main" val="29937667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defRPr sz="1600">
                <a:solidFill>
                  <a:schemeClr val="tx1"/>
                </a:solidFill>
                <a:latin typeface="Arial" pitchFamily="34" charset="0"/>
              </a:defRPr>
            </a:lvl1pPr>
            <a:lvl2pPr marL="756995" indent="-291152" eaLnBrk="0" hangingPunct="0">
              <a:defRPr sz="1600">
                <a:solidFill>
                  <a:schemeClr val="tx1"/>
                </a:solidFill>
                <a:latin typeface="Arial" pitchFamily="34" charset="0"/>
              </a:defRPr>
            </a:lvl2pPr>
            <a:lvl3pPr marL="1164608" indent="-232921" eaLnBrk="0" hangingPunct="0">
              <a:defRPr sz="1600">
                <a:solidFill>
                  <a:schemeClr val="tx1"/>
                </a:solidFill>
                <a:latin typeface="Arial" pitchFamily="34" charset="0"/>
              </a:defRPr>
            </a:lvl3pPr>
            <a:lvl4pPr marL="1630452" indent="-232921" eaLnBrk="0" hangingPunct="0">
              <a:defRPr sz="1600">
                <a:solidFill>
                  <a:schemeClr val="tx1"/>
                </a:solidFill>
                <a:latin typeface="Arial" pitchFamily="34" charset="0"/>
              </a:defRPr>
            </a:lvl4pPr>
            <a:lvl5pPr marL="2096296" indent="-232921" eaLnBrk="0" hangingPunct="0">
              <a:defRPr sz="1600">
                <a:solidFill>
                  <a:schemeClr val="tx1"/>
                </a:solidFill>
                <a:latin typeface="Arial" pitchFamily="34" charset="0"/>
              </a:defRPr>
            </a:lvl5pPr>
            <a:lvl6pPr marL="2562139" indent="-232921" eaLnBrk="0" fontAlgn="base" hangingPunct="0">
              <a:lnSpc>
                <a:spcPct val="90000"/>
              </a:lnSpc>
              <a:spcBef>
                <a:spcPct val="50000"/>
              </a:spcBef>
              <a:spcAft>
                <a:spcPct val="0"/>
              </a:spcAft>
              <a:defRPr sz="1600">
                <a:solidFill>
                  <a:schemeClr val="tx1"/>
                </a:solidFill>
                <a:latin typeface="Arial" pitchFamily="34" charset="0"/>
              </a:defRPr>
            </a:lvl6pPr>
            <a:lvl7pPr marL="3027983" indent="-232921" eaLnBrk="0" fontAlgn="base" hangingPunct="0">
              <a:lnSpc>
                <a:spcPct val="90000"/>
              </a:lnSpc>
              <a:spcBef>
                <a:spcPct val="50000"/>
              </a:spcBef>
              <a:spcAft>
                <a:spcPct val="0"/>
              </a:spcAft>
              <a:defRPr sz="1600">
                <a:solidFill>
                  <a:schemeClr val="tx1"/>
                </a:solidFill>
                <a:latin typeface="Arial" pitchFamily="34" charset="0"/>
              </a:defRPr>
            </a:lvl7pPr>
            <a:lvl8pPr marL="3493826" indent="-232921" eaLnBrk="0" fontAlgn="base" hangingPunct="0">
              <a:lnSpc>
                <a:spcPct val="90000"/>
              </a:lnSpc>
              <a:spcBef>
                <a:spcPct val="50000"/>
              </a:spcBef>
              <a:spcAft>
                <a:spcPct val="0"/>
              </a:spcAft>
              <a:defRPr sz="1600">
                <a:solidFill>
                  <a:schemeClr val="tx1"/>
                </a:solidFill>
                <a:latin typeface="Arial" pitchFamily="34" charset="0"/>
              </a:defRPr>
            </a:lvl8pPr>
            <a:lvl9pPr marL="3959670" indent="-232921"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fld id="{0B213D09-1DBF-4326-9F06-BC5D095FCC73}" type="slidenum">
              <a:rPr lang="en-US" sz="1300"/>
              <a:pPr eaLnBrk="1" hangingPunct="1"/>
              <a:t>26</a:t>
            </a:fld>
            <a:endParaRPr lang="en-US" sz="1300" dirty="0"/>
          </a:p>
        </p:txBody>
      </p:sp>
      <p:sp>
        <p:nvSpPr>
          <p:cNvPr id="62467" name="Rectangle 2"/>
          <p:cNvSpPr>
            <a:spLocks noGrp="1" noRot="1" noChangeAspect="1" noChangeArrowheads="1" noTextEdit="1"/>
          </p:cNvSpPr>
          <p:nvPr>
            <p:ph type="sldImg"/>
          </p:nvPr>
        </p:nvSpPr>
        <p:spPr>
          <a:xfrm>
            <a:off x="1181100" y="153988"/>
            <a:ext cx="4648200" cy="3486150"/>
          </a:xfrm>
          <a:ln/>
        </p:spPr>
      </p:sp>
      <p:sp>
        <p:nvSpPr>
          <p:cNvPr id="62468" name="Rectangle 3"/>
          <p:cNvSpPr>
            <a:spLocks noGrp="1" noChangeArrowheads="1"/>
          </p:cNvSpPr>
          <p:nvPr>
            <p:ph type="body" idx="1"/>
          </p:nvPr>
        </p:nvSpPr>
        <p:spPr>
          <a:xfrm>
            <a:off x="233680" y="3873501"/>
            <a:ext cx="6543040" cy="4882224"/>
          </a:xfrm>
          <a:noFill/>
        </p:spPr>
        <p:txBody>
          <a:bodyPr/>
          <a:lstStyle/>
          <a:p>
            <a:endParaRPr lang="en-US" dirty="0" smtClean="0"/>
          </a:p>
        </p:txBody>
      </p:sp>
    </p:spTree>
    <p:extLst>
      <p:ext uri="{BB962C8B-B14F-4D97-AF65-F5344CB8AC3E}">
        <p14:creationId xmlns:p14="http://schemas.microsoft.com/office/powerpoint/2010/main" val="23411576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eaLnBrk="0" hangingPunct="0">
              <a:defRPr sz="1600">
                <a:solidFill>
                  <a:schemeClr val="tx1"/>
                </a:solidFill>
                <a:latin typeface="Arial" pitchFamily="34" charset="0"/>
              </a:defRPr>
            </a:lvl1pPr>
            <a:lvl2pPr marL="756995" indent="-291152" eaLnBrk="0" hangingPunct="0">
              <a:defRPr sz="1600">
                <a:solidFill>
                  <a:schemeClr val="tx1"/>
                </a:solidFill>
                <a:latin typeface="Arial" pitchFamily="34" charset="0"/>
              </a:defRPr>
            </a:lvl2pPr>
            <a:lvl3pPr marL="1164608" indent="-232921" eaLnBrk="0" hangingPunct="0">
              <a:defRPr sz="1600">
                <a:solidFill>
                  <a:schemeClr val="tx1"/>
                </a:solidFill>
                <a:latin typeface="Arial" pitchFamily="34" charset="0"/>
              </a:defRPr>
            </a:lvl3pPr>
            <a:lvl4pPr marL="1630452" indent="-232921" eaLnBrk="0" hangingPunct="0">
              <a:defRPr sz="1600">
                <a:solidFill>
                  <a:schemeClr val="tx1"/>
                </a:solidFill>
                <a:latin typeface="Arial" pitchFamily="34" charset="0"/>
              </a:defRPr>
            </a:lvl4pPr>
            <a:lvl5pPr marL="2096296" indent="-232921" eaLnBrk="0" hangingPunct="0">
              <a:defRPr sz="1600">
                <a:solidFill>
                  <a:schemeClr val="tx1"/>
                </a:solidFill>
                <a:latin typeface="Arial" pitchFamily="34" charset="0"/>
              </a:defRPr>
            </a:lvl5pPr>
            <a:lvl6pPr marL="2562139" indent="-232921" eaLnBrk="0" fontAlgn="base" hangingPunct="0">
              <a:lnSpc>
                <a:spcPct val="90000"/>
              </a:lnSpc>
              <a:spcBef>
                <a:spcPct val="50000"/>
              </a:spcBef>
              <a:spcAft>
                <a:spcPct val="0"/>
              </a:spcAft>
              <a:defRPr sz="1600">
                <a:solidFill>
                  <a:schemeClr val="tx1"/>
                </a:solidFill>
                <a:latin typeface="Arial" pitchFamily="34" charset="0"/>
              </a:defRPr>
            </a:lvl6pPr>
            <a:lvl7pPr marL="3027983" indent="-232921" eaLnBrk="0" fontAlgn="base" hangingPunct="0">
              <a:lnSpc>
                <a:spcPct val="90000"/>
              </a:lnSpc>
              <a:spcBef>
                <a:spcPct val="50000"/>
              </a:spcBef>
              <a:spcAft>
                <a:spcPct val="0"/>
              </a:spcAft>
              <a:defRPr sz="1600">
                <a:solidFill>
                  <a:schemeClr val="tx1"/>
                </a:solidFill>
                <a:latin typeface="Arial" pitchFamily="34" charset="0"/>
              </a:defRPr>
            </a:lvl7pPr>
            <a:lvl8pPr marL="3493826" indent="-232921" eaLnBrk="0" fontAlgn="base" hangingPunct="0">
              <a:lnSpc>
                <a:spcPct val="90000"/>
              </a:lnSpc>
              <a:spcBef>
                <a:spcPct val="50000"/>
              </a:spcBef>
              <a:spcAft>
                <a:spcPct val="0"/>
              </a:spcAft>
              <a:defRPr sz="1600">
                <a:solidFill>
                  <a:schemeClr val="tx1"/>
                </a:solidFill>
                <a:latin typeface="Arial" pitchFamily="34" charset="0"/>
              </a:defRPr>
            </a:lvl8pPr>
            <a:lvl9pPr marL="3959670" indent="-232921"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fld id="{21D1F847-5DA6-4916-B6E7-E86BDE8CC43E}" type="slidenum">
              <a:rPr lang="en-US" sz="1300"/>
              <a:pPr eaLnBrk="1" hangingPunct="1"/>
              <a:t>27</a:t>
            </a:fld>
            <a:endParaRPr lang="en-US" sz="1300" dirty="0"/>
          </a:p>
        </p:txBody>
      </p:sp>
      <p:sp>
        <p:nvSpPr>
          <p:cNvPr id="63491" name="Rectangle 2"/>
          <p:cNvSpPr>
            <a:spLocks noGrp="1" noRot="1" noChangeAspect="1" noChangeArrowheads="1" noTextEdit="1"/>
          </p:cNvSpPr>
          <p:nvPr>
            <p:ph type="sldImg"/>
          </p:nvPr>
        </p:nvSpPr>
        <p:spPr>
          <a:xfrm>
            <a:off x="1181100" y="153988"/>
            <a:ext cx="4648200" cy="3486150"/>
          </a:xfrm>
          <a:ln/>
        </p:spPr>
      </p:sp>
      <p:sp>
        <p:nvSpPr>
          <p:cNvPr id="63492" name="Rectangle 3"/>
          <p:cNvSpPr>
            <a:spLocks noGrp="1" noChangeArrowheads="1"/>
          </p:cNvSpPr>
          <p:nvPr>
            <p:ph type="body" idx="1"/>
          </p:nvPr>
        </p:nvSpPr>
        <p:spPr>
          <a:xfrm>
            <a:off x="233680" y="3873501"/>
            <a:ext cx="6543040" cy="4882224"/>
          </a:xfrm>
          <a:noFill/>
        </p:spPr>
        <p:txBody>
          <a:bodyPr/>
          <a:lstStyle/>
          <a:p>
            <a:endParaRPr lang="en-US" dirty="0" smtClean="0"/>
          </a:p>
        </p:txBody>
      </p:sp>
    </p:spTree>
    <p:extLst>
      <p:ext uri="{BB962C8B-B14F-4D97-AF65-F5344CB8AC3E}">
        <p14:creationId xmlns:p14="http://schemas.microsoft.com/office/powerpoint/2010/main" val="3732012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eaLnBrk="0" hangingPunct="0">
              <a:defRPr sz="1600">
                <a:solidFill>
                  <a:schemeClr val="tx1"/>
                </a:solidFill>
                <a:latin typeface="Arial" pitchFamily="34" charset="0"/>
              </a:defRPr>
            </a:lvl1pPr>
            <a:lvl2pPr marL="756995" indent="-291152" eaLnBrk="0" hangingPunct="0">
              <a:defRPr sz="1600">
                <a:solidFill>
                  <a:schemeClr val="tx1"/>
                </a:solidFill>
                <a:latin typeface="Arial" pitchFamily="34" charset="0"/>
              </a:defRPr>
            </a:lvl2pPr>
            <a:lvl3pPr marL="1164608" indent="-232921" eaLnBrk="0" hangingPunct="0">
              <a:defRPr sz="1600">
                <a:solidFill>
                  <a:schemeClr val="tx1"/>
                </a:solidFill>
                <a:latin typeface="Arial" pitchFamily="34" charset="0"/>
              </a:defRPr>
            </a:lvl3pPr>
            <a:lvl4pPr marL="1630452" indent="-232921" eaLnBrk="0" hangingPunct="0">
              <a:defRPr sz="1600">
                <a:solidFill>
                  <a:schemeClr val="tx1"/>
                </a:solidFill>
                <a:latin typeface="Arial" pitchFamily="34" charset="0"/>
              </a:defRPr>
            </a:lvl4pPr>
            <a:lvl5pPr marL="2096296" indent="-232921" eaLnBrk="0" hangingPunct="0">
              <a:defRPr sz="1600">
                <a:solidFill>
                  <a:schemeClr val="tx1"/>
                </a:solidFill>
                <a:latin typeface="Arial" pitchFamily="34" charset="0"/>
              </a:defRPr>
            </a:lvl5pPr>
            <a:lvl6pPr marL="2562139" indent="-232921" eaLnBrk="0" fontAlgn="base" hangingPunct="0">
              <a:lnSpc>
                <a:spcPct val="90000"/>
              </a:lnSpc>
              <a:spcBef>
                <a:spcPct val="50000"/>
              </a:spcBef>
              <a:spcAft>
                <a:spcPct val="0"/>
              </a:spcAft>
              <a:defRPr sz="1600">
                <a:solidFill>
                  <a:schemeClr val="tx1"/>
                </a:solidFill>
                <a:latin typeface="Arial" pitchFamily="34" charset="0"/>
              </a:defRPr>
            </a:lvl6pPr>
            <a:lvl7pPr marL="3027983" indent="-232921" eaLnBrk="0" fontAlgn="base" hangingPunct="0">
              <a:lnSpc>
                <a:spcPct val="90000"/>
              </a:lnSpc>
              <a:spcBef>
                <a:spcPct val="50000"/>
              </a:spcBef>
              <a:spcAft>
                <a:spcPct val="0"/>
              </a:spcAft>
              <a:defRPr sz="1600">
                <a:solidFill>
                  <a:schemeClr val="tx1"/>
                </a:solidFill>
                <a:latin typeface="Arial" pitchFamily="34" charset="0"/>
              </a:defRPr>
            </a:lvl7pPr>
            <a:lvl8pPr marL="3493826" indent="-232921" eaLnBrk="0" fontAlgn="base" hangingPunct="0">
              <a:lnSpc>
                <a:spcPct val="90000"/>
              </a:lnSpc>
              <a:spcBef>
                <a:spcPct val="50000"/>
              </a:spcBef>
              <a:spcAft>
                <a:spcPct val="0"/>
              </a:spcAft>
              <a:defRPr sz="1600">
                <a:solidFill>
                  <a:schemeClr val="tx1"/>
                </a:solidFill>
                <a:latin typeface="Arial" pitchFamily="34" charset="0"/>
              </a:defRPr>
            </a:lvl8pPr>
            <a:lvl9pPr marL="3959670" indent="-232921"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fld id="{0459ABCD-F12A-4C1D-A938-C550179D257A}" type="slidenum">
              <a:rPr lang="en-US" sz="1300"/>
              <a:pPr eaLnBrk="1" hangingPunct="1"/>
              <a:t>28</a:t>
            </a:fld>
            <a:endParaRPr lang="en-US" sz="1300" dirty="0"/>
          </a:p>
        </p:txBody>
      </p:sp>
      <p:sp>
        <p:nvSpPr>
          <p:cNvPr id="64515" name="Rectangle 2"/>
          <p:cNvSpPr>
            <a:spLocks noGrp="1" noRot="1" noChangeAspect="1" noChangeArrowheads="1" noTextEdit="1"/>
          </p:cNvSpPr>
          <p:nvPr>
            <p:ph type="sldImg"/>
          </p:nvPr>
        </p:nvSpPr>
        <p:spPr>
          <a:xfrm>
            <a:off x="1181100" y="153988"/>
            <a:ext cx="4648200" cy="3486150"/>
          </a:xfrm>
          <a:ln/>
        </p:spPr>
      </p:sp>
      <p:sp>
        <p:nvSpPr>
          <p:cNvPr id="64516" name="Rectangle 3"/>
          <p:cNvSpPr>
            <a:spLocks noGrp="1" noChangeArrowheads="1"/>
          </p:cNvSpPr>
          <p:nvPr>
            <p:ph type="body" idx="1"/>
          </p:nvPr>
        </p:nvSpPr>
        <p:spPr>
          <a:xfrm>
            <a:off x="233680" y="3873501"/>
            <a:ext cx="6543040" cy="4882224"/>
          </a:xfrm>
          <a:noFill/>
        </p:spPr>
        <p:txBody>
          <a:bodyPr/>
          <a:lstStyle/>
          <a:p>
            <a:endParaRPr lang="en-US" dirty="0" smtClean="0"/>
          </a:p>
        </p:txBody>
      </p:sp>
    </p:spTree>
    <p:extLst>
      <p:ext uri="{BB962C8B-B14F-4D97-AF65-F5344CB8AC3E}">
        <p14:creationId xmlns:p14="http://schemas.microsoft.com/office/powerpoint/2010/main" val="12760171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eaLnBrk="0" hangingPunct="0">
              <a:defRPr sz="1600">
                <a:solidFill>
                  <a:schemeClr val="tx1"/>
                </a:solidFill>
                <a:latin typeface="Arial" pitchFamily="34" charset="0"/>
              </a:defRPr>
            </a:lvl1pPr>
            <a:lvl2pPr marL="756995" indent="-291152" eaLnBrk="0" hangingPunct="0">
              <a:defRPr sz="1600">
                <a:solidFill>
                  <a:schemeClr val="tx1"/>
                </a:solidFill>
                <a:latin typeface="Arial" pitchFamily="34" charset="0"/>
              </a:defRPr>
            </a:lvl2pPr>
            <a:lvl3pPr marL="1164608" indent="-232921" eaLnBrk="0" hangingPunct="0">
              <a:defRPr sz="1600">
                <a:solidFill>
                  <a:schemeClr val="tx1"/>
                </a:solidFill>
                <a:latin typeface="Arial" pitchFamily="34" charset="0"/>
              </a:defRPr>
            </a:lvl3pPr>
            <a:lvl4pPr marL="1630452" indent="-232921" eaLnBrk="0" hangingPunct="0">
              <a:defRPr sz="1600">
                <a:solidFill>
                  <a:schemeClr val="tx1"/>
                </a:solidFill>
                <a:latin typeface="Arial" pitchFamily="34" charset="0"/>
              </a:defRPr>
            </a:lvl4pPr>
            <a:lvl5pPr marL="2096296" indent="-232921" eaLnBrk="0" hangingPunct="0">
              <a:defRPr sz="1600">
                <a:solidFill>
                  <a:schemeClr val="tx1"/>
                </a:solidFill>
                <a:latin typeface="Arial" pitchFamily="34" charset="0"/>
              </a:defRPr>
            </a:lvl5pPr>
            <a:lvl6pPr marL="2562139" indent="-232921" eaLnBrk="0" fontAlgn="base" hangingPunct="0">
              <a:lnSpc>
                <a:spcPct val="90000"/>
              </a:lnSpc>
              <a:spcBef>
                <a:spcPct val="50000"/>
              </a:spcBef>
              <a:spcAft>
                <a:spcPct val="0"/>
              </a:spcAft>
              <a:defRPr sz="1600">
                <a:solidFill>
                  <a:schemeClr val="tx1"/>
                </a:solidFill>
                <a:latin typeface="Arial" pitchFamily="34" charset="0"/>
              </a:defRPr>
            </a:lvl6pPr>
            <a:lvl7pPr marL="3027983" indent="-232921" eaLnBrk="0" fontAlgn="base" hangingPunct="0">
              <a:lnSpc>
                <a:spcPct val="90000"/>
              </a:lnSpc>
              <a:spcBef>
                <a:spcPct val="50000"/>
              </a:spcBef>
              <a:spcAft>
                <a:spcPct val="0"/>
              </a:spcAft>
              <a:defRPr sz="1600">
                <a:solidFill>
                  <a:schemeClr val="tx1"/>
                </a:solidFill>
                <a:latin typeface="Arial" pitchFamily="34" charset="0"/>
              </a:defRPr>
            </a:lvl7pPr>
            <a:lvl8pPr marL="3493826" indent="-232921" eaLnBrk="0" fontAlgn="base" hangingPunct="0">
              <a:lnSpc>
                <a:spcPct val="90000"/>
              </a:lnSpc>
              <a:spcBef>
                <a:spcPct val="50000"/>
              </a:spcBef>
              <a:spcAft>
                <a:spcPct val="0"/>
              </a:spcAft>
              <a:defRPr sz="1600">
                <a:solidFill>
                  <a:schemeClr val="tx1"/>
                </a:solidFill>
                <a:latin typeface="Arial" pitchFamily="34" charset="0"/>
              </a:defRPr>
            </a:lvl8pPr>
            <a:lvl9pPr marL="3959670" indent="-232921"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fld id="{A18E84A0-8724-4160-80E7-5CBE27BD99E2}" type="slidenum">
              <a:rPr lang="en-US" sz="1300"/>
              <a:pPr eaLnBrk="1" hangingPunct="1"/>
              <a:t>29</a:t>
            </a:fld>
            <a:endParaRPr lang="en-US" sz="1300" dirty="0"/>
          </a:p>
        </p:txBody>
      </p:sp>
      <p:sp>
        <p:nvSpPr>
          <p:cNvPr id="65539" name="Rectangle 2"/>
          <p:cNvSpPr>
            <a:spLocks noGrp="1" noRot="1" noChangeAspect="1" noChangeArrowheads="1" noTextEdit="1"/>
          </p:cNvSpPr>
          <p:nvPr>
            <p:ph type="sldImg"/>
          </p:nvPr>
        </p:nvSpPr>
        <p:spPr>
          <a:xfrm>
            <a:off x="1181100" y="153988"/>
            <a:ext cx="4648200" cy="3486150"/>
          </a:xfrm>
          <a:ln/>
        </p:spPr>
      </p:sp>
      <p:sp>
        <p:nvSpPr>
          <p:cNvPr id="65540" name="Rectangle 3"/>
          <p:cNvSpPr>
            <a:spLocks noGrp="1" noChangeArrowheads="1"/>
          </p:cNvSpPr>
          <p:nvPr>
            <p:ph type="body" idx="1"/>
          </p:nvPr>
        </p:nvSpPr>
        <p:spPr>
          <a:xfrm>
            <a:off x="233680" y="3873501"/>
            <a:ext cx="6543040" cy="4882224"/>
          </a:xfrm>
          <a:noFill/>
        </p:spPr>
        <p:txBody>
          <a:bodyPr/>
          <a:lstStyle/>
          <a:p>
            <a:endParaRPr lang="en-US" dirty="0" smtClean="0"/>
          </a:p>
        </p:txBody>
      </p:sp>
    </p:spTree>
    <p:extLst>
      <p:ext uri="{BB962C8B-B14F-4D97-AF65-F5344CB8AC3E}">
        <p14:creationId xmlns:p14="http://schemas.microsoft.com/office/powerpoint/2010/main" val="8929583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EA1020-D7AD-4562-9CBC-1D8E71B8EBA6}" type="slidenum">
              <a:rPr lang="en-US" smtClean="0"/>
              <a:t>30</a:t>
            </a:fld>
            <a:endParaRPr lang="en-US" dirty="0"/>
          </a:p>
        </p:txBody>
      </p:sp>
    </p:spTree>
    <p:extLst>
      <p:ext uri="{BB962C8B-B14F-4D97-AF65-F5344CB8AC3E}">
        <p14:creationId xmlns:p14="http://schemas.microsoft.com/office/powerpoint/2010/main" val="2614623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EA1020-D7AD-4562-9CBC-1D8E71B8EBA6}" type="slidenum">
              <a:rPr lang="en-US" smtClean="0"/>
              <a:t>3</a:t>
            </a:fld>
            <a:endParaRPr lang="en-US" dirty="0"/>
          </a:p>
        </p:txBody>
      </p:sp>
    </p:spTree>
    <p:extLst>
      <p:ext uri="{BB962C8B-B14F-4D97-AF65-F5344CB8AC3E}">
        <p14:creationId xmlns:p14="http://schemas.microsoft.com/office/powerpoint/2010/main" val="22206651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xfrm>
            <a:off x="1182688" y="696913"/>
            <a:ext cx="4648200" cy="3486150"/>
          </a:xfrm>
          <a:ln/>
        </p:spPr>
      </p:sp>
      <p:sp>
        <p:nvSpPr>
          <p:cNvPr id="69635" name="Rectangle 3"/>
          <p:cNvSpPr>
            <a:spLocks noGrp="1" noChangeArrowheads="1"/>
          </p:cNvSpPr>
          <p:nvPr>
            <p:ph type="body" idx="1"/>
          </p:nvPr>
        </p:nvSpPr>
        <p:spPr>
          <a:xfrm>
            <a:off x="934720" y="4415790"/>
            <a:ext cx="5140960" cy="4183380"/>
          </a:xfrm>
          <a:noFill/>
        </p:spPr>
        <p:txBody>
          <a:bodyPr/>
          <a:lstStyle/>
          <a:p>
            <a:pPr eaLnBrk="1" hangingPunct="1"/>
            <a:endParaRPr lang="en-US" dirty="0" smtClean="0"/>
          </a:p>
        </p:txBody>
      </p:sp>
    </p:spTree>
    <p:extLst>
      <p:ext uri="{BB962C8B-B14F-4D97-AF65-F5344CB8AC3E}">
        <p14:creationId xmlns:p14="http://schemas.microsoft.com/office/powerpoint/2010/main" val="3652989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eaLnBrk="0" hangingPunct="0">
              <a:defRPr sz="1600">
                <a:solidFill>
                  <a:schemeClr val="tx1"/>
                </a:solidFill>
                <a:latin typeface="Arial" pitchFamily="34" charset="0"/>
              </a:defRPr>
            </a:lvl1pPr>
            <a:lvl2pPr marL="756995" indent="-291152" eaLnBrk="0" hangingPunct="0">
              <a:defRPr sz="1600">
                <a:solidFill>
                  <a:schemeClr val="tx1"/>
                </a:solidFill>
                <a:latin typeface="Arial" pitchFamily="34" charset="0"/>
              </a:defRPr>
            </a:lvl2pPr>
            <a:lvl3pPr marL="1164608" indent="-232921" eaLnBrk="0" hangingPunct="0">
              <a:defRPr sz="1600">
                <a:solidFill>
                  <a:schemeClr val="tx1"/>
                </a:solidFill>
                <a:latin typeface="Arial" pitchFamily="34" charset="0"/>
              </a:defRPr>
            </a:lvl3pPr>
            <a:lvl4pPr marL="1630452" indent="-232921" eaLnBrk="0" hangingPunct="0">
              <a:defRPr sz="1600">
                <a:solidFill>
                  <a:schemeClr val="tx1"/>
                </a:solidFill>
                <a:latin typeface="Arial" pitchFamily="34" charset="0"/>
              </a:defRPr>
            </a:lvl4pPr>
            <a:lvl5pPr marL="2096296" indent="-232921" eaLnBrk="0" hangingPunct="0">
              <a:defRPr sz="1600">
                <a:solidFill>
                  <a:schemeClr val="tx1"/>
                </a:solidFill>
                <a:latin typeface="Arial" pitchFamily="34" charset="0"/>
              </a:defRPr>
            </a:lvl5pPr>
            <a:lvl6pPr marL="2562139" indent="-232921" eaLnBrk="0" fontAlgn="base" hangingPunct="0">
              <a:lnSpc>
                <a:spcPct val="90000"/>
              </a:lnSpc>
              <a:spcBef>
                <a:spcPct val="50000"/>
              </a:spcBef>
              <a:spcAft>
                <a:spcPct val="0"/>
              </a:spcAft>
              <a:defRPr sz="1600">
                <a:solidFill>
                  <a:schemeClr val="tx1"/>
                </a:solidFill>
                <a:latin typeface="Arial" pitchFamily="34" charset="0"/>
              </a:defRPr>
            </a:lvl6pPr>
            <a:lvl7pPr marL="3027983" indent="-232921" eaLnBrk="0" fontAlgn="base" hangingPunct="0">
              <a:lnSpc>
                <a:spcPct val="90000"/>
              </a:lnSpc>
              <a:spcBef>
                <a:spcPct val="50000"/>
              </a:spcBef>
              <a:spcAft>
                <a:spcPct val="0"/>
              </a:spcAft>
              <a:defRPr sz="1600">
                <a:solidFill>
                  <a:schemeClr val="tx1"/>
                </a:solidFill>
                <a:latin typeface="Arial" pitchFamily="34" charset="0"/>
              </a:defRPr>
            </a:lvl7pPr>
            <a:lvl8pPr marL="3493826" indent="-232921" eaLnBrk="0" fontAlgn="base" hangingPunct="0">
              <a:lnSpc>
                <a:spcPct val="90000"/>
              </a:lnSpc>
              <a:spcBef>
                <a:spcPct val="50000"/>
              </a:spcBef>
              <a:spcAft>
                <a:spcPct val="0"/>
              </a:spcAft>
              <a:defRPr sz="1600">
                <a:solidFill>
                  <a:schemeClr val="tx1"/>
                </a:solidFill>
                <a:latin typeface="Arial" pitchFamily="34" charset="0"/>
              </a:defRPr>
            </a:lvl8pPr>
            <a:lvl9pPr marL="3959670" indent="-232921"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fld id="{D87587BF-7880-4ABE-B328-E382EB33D777}" type="slidenum">
              <a:rPr lang="en-US" sz="1300"/>
              <a:pPr eaLnBrk="1" hangingPunct="1"/>
              <a:t>5</a:t>
            </a:fld>
            <a:endParaRPr lang="en-US" sz="1300" dirty="0"/>
          </a:p>
        </p:txBody>
      </p:sp>
      <p:sp>
        <p:nvSpPr>
          <p:cNvPr id="48131" name="Rectangle 2"/>
          <p:cNvSpPr>
            <a:spLocks noGrp="1" noRot="1" noChangeAspect="1" noChangeArrowheads="1" noTextEdit="1"/>
          </p:cNvSpPr>
          <p:nvPr>
            <p:ph type="sldImg"/>
          </p:nvPr>
        </p:nvSpPr>
        <p:spPr>
          <a:xfrm>
            <a:off x="1182688" y="153988"/>
            <a:ext cx="4646612" cy="3486150"/>
          </a:xfrm>
          <a:ln/>
        </p:spPr>
      </p:sp>
      <p:sp>
        <p:nvSpPr>
          <p:cNvPr id="48132" name="Rectangle 3"/>
          <p:cNvSpPr>
            <a:spLocks noGrp="1" noChangeArrowheads="1"/>
          </p:cNvSpPr>
          <p:nvPr>
            <p:ph type="body" idx="1"/>
          </p:nvPr>
        </p:nvSpPr>
        <p:spPr>
          <a:noFill/>
        </p:spPr>
        <p:txBody>
          <a:bodyPr/>
          <a:lstStyle/>
          <a:p>
            <a:pPr lvl="1">
              <a:buFont typeface="Symbol" pitchFamily="18" charset="2"/>
              <a:buNone/>
            </a:pPr>
            <a:endParaRPr lang="en-US" dirty="0" smtClean="0"/>
          </a:p>
        </p:txBody>
      </p:sp>
    </p:spTree>
    <p:extLst>
      <p:ext uri="{BB962C8B-B14F-4D97-AF65-F5344CB8AC3E}">
        <p14:creationId xmlns:p14="http://schemas.microsoft.com/office/powerpoint/2010/main" val="4151200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xfrm>
            <a:off x="1182688" y="153988"/>
            <a:ext cx="4648200" cy="3486150"/>
          </a:xfrm>
          <a:ln/>
        </p:spPr>
      </p:sp>
      <p:sp>
        <p:nvSpPr>
          <p:cNvPr id="49155" name="Rectangle 3"/>
          <p:cNvSpPr>
            <a:spLocks noGrp="1" noChangeArrowheads="1"/>
          </p:cNvSpPr>
          <p:nvPr>
            <p:ph type="body" idx="1"/>
          </p:nvPr>
        </p:nvSpPr>
        <p:spPr>
          <a:xfrm>
            <a:off x="235305" y="3873500"/>
            <a:ext cx="6539794" cy="4880610"/>
          </a:xfrm>
          <a:noFill/>
        </p:spPr>
        <p:txBody>
          <a:bodyPr/>
          <a:lstStyle/>
          <a:p>
            <a:pPr lvl="2" eaLnBrk="1" hangingPunct="1"/>
            <a:endParaRPr lang="en-US" dirty="0" smtClean="0"/>
          </a:p>
        </p:txBody>
      </p:sp>
    </p:spTree>
    <p:extLst>
      <p:ext uri="{BB962C8B-B14F-4D97-AF65-F5344CB8AC3E}">
        <p14:creationId xmlns:p14="http://schemas.microsoft.com/office/powerpoint/2010/main" val="3564931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eaLnBrk="0" hangingPunct="0">
              <a:defRPr sz="1600">
                <a:solidFill>
                  <a:schemeClr val="tx1"/>
                </a:solidFill>
                <a:latin typeface="Arial" pitchFamily="34" charset="0"/>
              </a:defRPr>
            </a:lvl1pPr>
            <a:lvl2pPr marL="756995" indent="-291152" eaLnBrk="0" hangingPunct="0">
              <a:defRPr sz="1600">
                <a:solidFill>
                  <a:schemeClr val="tx1"/>
                </a:solidFill>
                <a:latin typeface="Arial" pitchFamily="34" charset="0"/>
              </a:defRPr>
            </a:lvl2pPr>
            <a:lvl3pPr marL="1164608" indent="-232921" eaLnBrk="0" hangingPunct="0">
              <a:defRPr sz="1600">
                <a:solidFill>
                  <a:schemeClr val="tx1"/>
                </a:solidFill>
                <a:latin typeface="Arial" pitchFamily="34" charset="0"/>
              </a:defRPr>
            </a:lvl3pPr>
            <a:lvl4pPr marL="1630452" indent="-232921" eaLnBrk="0" hangingPunct="0">
              <a:defRPr sz="1600">
                <a:solidFill>
                  <a:schemeClr val="tx1"/>
                </a:solidFill>
                <a:latin typeface="Arial" pitchFamily="34" charset="0"/>
              </a:defRPr>
            </a:lvl4pPr>
            <a:lvl5pPr marL="2096296" indent="-232921" eaLnBrk="0" hangingPunct="0">
              <a:defRPr sz="1600">
                <a:solidFill>
                  <a:schemeClr val="tx1"/>
                </a:solidFill>
                <a:latin typeface="Arial" pitchFamily="34" charset="0"/>
              </a:defRPr>
            </a:lvl5pPr>
            <a:lvl6pPr marL="2562139" indent="-232921" eaLnBrk="0" fontAlgn="base" hangingPunct="0">
              <a:lnSpc>
                <a:spcPct val="90000"/>
              </a:lnSpc>
              <a:spcBef>
                <a:spcPct val="50000"/>
              </a:spcBef>
              <a:spcAft>
                <a:spcPct val="0"/>
              </a:spcAft>
              <a:defRPr sz="1600">
                <a:solidFill>
                  <a:schemeClr val="tx1"/>
                </a:solidFill>
                <a:latin typeface="Arial" pitchFamily="34" charset="0"/>
              </a:defRPr>
            </a:lvl6pPr>
            <a:lvl7pPr marL="3027983" indent="-232921" eaLnBrk="0" fontAlgn="base" hangingPunct="0">
              <a:lnSpc>
                <a:spcPct val="90000"/>
              </a:lnSpc>
              <a:spcBef>
                <a:spcPct val="50000"/>
              </a:spcBef>
              <a:spcAft>
                <a:spcPct val="0"/>
              </a:spcAft>
              <a:defRPr sz="1600">
                <a:solidFill>
                  <a:schemeClr val="tx1"/>
                </a:solidFill>
                <a:latin typeface="Arial" pitchFamily="34" charset="0"/>
              </a:defRPr>
            </a:lvl7pPr>
            <a:lvl8pPr marL="3493826" indent="-232921" eaLnBrk="0" fontAlgn="base" hangingPunct="0">
              <a:lnSpc>
                <a:spcPct val="90000"/>
              </a:lnSpc>
              <a:spcBef>
                <a:spcPct val="50000"/>
              </a:spcBef>
              <a:spcAft>
                <a:spcPct val="0"/>
              </a:spcAft>
              <a:defRPr sz="1600">
                <a:solidFill>
                  <a:schemeClr val="tx1"/>
                </a:solidFill>
                <a:latin typeface="Arial" pitchFamily="34" charset="0"/>
              </a:defRPr>
            </a:lvl8pPr>
            <a:lvl9pPr marL="3959670" indent="-232921"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fld id="{57B256F6-854F-430D-8550-DCA5EF404A29}" type="slidenum">
              <a:rPr lang="en-US" sz="1300"/>
              <a:pPr eaLnBrk="1" hangingPunct="1"/>
              <a:t>7</a:t>
            </a:fld>
            <a:endParaRPr lang="en-US" sz="1300" dirty="0"/>
          </a:p>
        </p:txBody>
      </p:sp>
      <p:sp>
        <p:nvSpPr>
          <p:cNvPr id="50179" name="Rectangle 2"/>
          <p:cNvSpPr>
            <a:spLocks noGrp="1" noRot="1" noChangeAspect="1" noChangeArrowheads="1" noTextEdit="1"/>
          </p:cNvSpPr>
          <p:nvPr>
            <p:ph type="sldImg"/>
          </p:nvPr>
        </p:nvSpPr>
        <p:spPr>
          <a:xfrm>
            <a:off x="1181100" y="153988"/>
            <a:ext cx="4648200" cy="3486150"/>
          </a:xfrm>
          <a:ln/>
        </p:spPr>
      </p:sp>
      <p:sp>
        <p:nvSpPr>
          <p:cNvPr id="50180" name="Rectangle 3"/>
          <p:cNvSpPr>
            <a:spLocks noGrp="1" noChangeArrowheads="1"/>
          </p:cNvSpPr>
          <p:nvPr>
            <p:ph type="body" idx="1"/>
          </p:nvPr>
        </p:nvSpPr>
        <p:spPr>
          <a:xfrm>
            <a:off x="233680" y="3873501"/>
            <a:ext cx="6543040" cy="4882224"/>
          </a:xfrm>
          <a:noFill/>
        </p:spPr>
        <p:txBody>
          <a:bodyPr/>
          <a:lstStyle/>
          <a:p>
            <a:pPr lvl="1"/>
            <a:endParaRPr lang="en-US" dirty="0" smtClean="0"/>
          </a:p>
        </p:txBody>
      </p:sp>
    </p:spTree>
    <p:extLst>
      <p:ext uri="{BB962C8B-B14F-4D97-AF65-F5344CB8AC3E}">
        <p14:creationId xmlns:p14="http://schemas.microsoft.com/office/powerpoint/2010/main" val="25731430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eaLnBrk="0" hangingPunct="0">
              <a:defRPr sz="1600">
                <a:solidFill>
                  <a:schemeClr val="tx1"/>
                </a:solidFill>
                <a:latin typeface="Arial" pitchFamily="34" charset="0"/>
              </a:defRPr>
            </a:lvl1pPr>
            <a:lvl2pPr marL="756995" indent="-291152" eaLnBrk="0" hangingPunct="0">
              <a:defRPr sz="1600">
                <a:solidFill>
                  <a:schemeClr val="tx1"/>
                </a:solidFill>
                <a:latin typeface="Arial" pitchFamily="34" charset="0"/>
              </a:defRPr>
            </a:lvl2pPr>
            <a:lvl3pPr marL="1164608" indent="-232921" eaLnBrk="0" hangingPunct="0">
              <a:defRPr sz="1600">
                <a:solidFill>
                  <a:schemeClr val="tx1"/>
                </a:solidFill>
                <a:latin typeface="Arial" pitchFamily="34" charset="0"/>
              </a:defRPr>
            </a:lvl3pPr>
            <a:lvl4pPr marL="1630452" indent="-232921" eaLnBrk="0" hangingPunct="0">
              <a:defRPr sz="1600">
                <a:solidFill>
                  <a:schemeClr val="tx1"/>
                </a:solidFill>
                <a:latin typeface="Arial" pitchFamily="34" charset="0"/>
              </a:defRPr>
            </a:lvl4pPr>
            <a:lvl5pPr marL="2096296" indent="-232921" eaLnBrk="0" hangingPunct="0">
              <a:defRPr sz="1600">
                <a:solidFill>
                  <a:schemeClr val="tx1"/>
                </a:solidFill>
                <a:latin typeface="Arial" pitchFamily="34" charset="0"/>
              </a:defRPr>
            </a:lvl5pPr>
            <a:lvl6pPr marL="2562139" indent="-232921" eaLnBrk="0" fontAlgn="base" hangingPunct="0">
              <a:lnSpc>
                <a:spcPct val="90000"/>
              </a:lnSpc>
              <a:spcBef>
                <a:spcPct val="50000"/>
              </a:spcBef>
              <a:spcAft>
                <a:spcPct val="0"/>
              </a:spcAft>
              <a:defRPr sz="1600">
                <a:solidFill>
                  <a:schemeClr val="tx1"/>
                </a:solidFill>
                <a:latin typeface="Arial" pitchFamily="34" charset="0"/>
              </a:defRPr>
            </a:lvl6pPr>
            <a:lvl7pPr marL="3027983" indent="-232921" eaLnBrk="0" fontAlgn="base" hangingPunct="0">
              <a:lnSpc>
                <a:spcPct val="90000"/>
              </a:lnSpc>
              <a:spcBef>
                <a:spcPct val="50000"/>
              </a:spcBef>
              <a:spcAft>
                <a:spcPct val="0"/>
              </a:spcAft>
              <a:defRPr sz="1600">
                <a:solidFill>
                  <a:schemeClr val="tx1"/>
                </a:solidFill>
                <a:latin typeface="Arial" pitchFamily="34" charset="0"/>
              </a:defRPr>
            </a:lvl7pPr>
            <a:lvl8pPr marL="3493826" indent="-232921" eaLnBrk="0" fontAlgn="base" hangingPunct="0">
              <a:lnSpc>
                <a:spcPct val="90000"/>
              </a:lnSpc>
              <a:spcBef>
                <a:spcPct val="50000"/>
              </a:spcBef>
              <a:spcAft>
                <a:spcPct val="0"/>
              </a:spcAft>
              <a:defRPr sz="1600">
                <a:solidFill>
                  <a:schemeClr val="tx1"/>
                </a:solidFill>
                <a:latin typeface="Arial" pitchFamily="34" charset="0"/>
              </a:defRPr>
            </a:lvl8pPr>
            <a:lvl9pPr marL="3959670" indent="-232921"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fld id="{87B7F5DA-6698-4E74-9005-73CB3ACEE912}" type="slidenum">
              <a:rPr lang="en-US" sz="1300"/>
              <a:pPr eaLnBrk="1" hangingPunct="1"/>
              <a:t>8</a:t>
            </a:fld>
            <a:endParaRPr lang="en-US" sz="1300" dirty="0"/>
          </a:p>
        </p:txBody>
      </p:sp>
      <p:sp>
        <p:nvSpPr>
          <p:cNvPr id="51203" name="Rectangle 2"/>
          <p:cNvSpPr>
            <a:spLocks noGrp="1" noRot="1" noChangeAspect="1" noChangeArrowheads="1" noTextEdit="1"/>
          </p:cNvSpPr>
          <p:nvPr>
            <p:ph type="sldImg"/>
          </p:nvPr>
        </p:nvSpPr>
        <p:spPr>
          <a:xfrm>
            <a:off x="1181100" y="153988"/>
            <a:ext cx="4648200" cy="3486150"/>
          </a:xfrm>
          <a:ln/>
        </p:spPr>
      </p:sp>
      <p:sp>
        <p:nvSpPr>
          <p:cNvPr id="51204" name="Rectangle 3"/>
          <p:cNvSpPr>
            <a:spLocks noGrp="1" noChangeArrowheads="1"/>
          </p:cNvSpPr>
          <p:nvPr>
            <p:ph type="body" idx="1"/>
          </p:nvPr>
        </p:nvSpPr>
        <p:spPr>
          <a:xfrm>
            <a:off x="233680" y="3873501"/>
            <a:ext cx="6543040" cy="4882224"/>
          </a:xfrm>
          <a:noFill/>
        </p:spPr>
        <p:txBody>
          <a:bodyPr/>
          <a:lstStyle/>
          <a:p>
            <a:pPr lvl="1"/>
            <a:endParaRPr lang="en-US" dirty="0" smtClean="0"/>
          </a:p>
        </p:txBody>
      </p:sp>
    </p:spTree>
    <p:extLst>
      <p:ext uri="{BB962C8B-B14F-4D97-AF65-F5344CB8AC3E}">
        <p14:creationId xmlns:p14="http://schemas.microsoft.com/office/powerpoint/2010/main" val="3777262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eaLnBrk="0" hangingPunct="0">
              <a:defRPr sz="1600">
                <a:solidFill>
                  <a:schemeClr val="tx1"/>
                </a:solidFill>
                <a:latin typeface="Arial" pitchFamily="34" charset="0"/>
              </a:defRPr>
            </a:lvl1pPr>
            <a:lvl2pPr marL="756995" indent="-291152" eaLnBrk="0" hangingPunct="0">
              <a:defRPr sz="1600">
                <a:solidFill>
                  <a:schemeClr val="tx1"/>
                </a:solidFill>
                <a:latin typeface="Arial" pitchFamily="34" charset="0"/>
              </a:defRPr>
            </a:lvl2pPr>
            <a:lvl3pPr marL="1164608" indent="-232921" eaLnBrk="0" hangingPunct="0">
              <a:defRPr sz="1600">
                <a:solidFill>
                  <a:schemeClr val="tx1"/>
                </a:solidFill>
                <a:latin typeface="Arial" pitchFamily="34" charset="0"/>
              </a:defRPr>
            </a:lvl3pPr>
            <a:lvl4pPr marL="1630452" indent="-232921" eaLnBrk="0" hangingPunct="0">
              <a:defRPr sz="1600">
                <a:solidFill>
                  <a:schemeClr val="tx1"/>
                </a:solidFill>
                <a:latin typeface="Arial" pitchFamily="34" charset="0"/>
              </a:defRPr>
            </a:lvl4pPr>
            <a:lvl5pPr marL="2096296" indent="-232921" eaLnBrk="0" hangingPunct="0">
              <a:defRPr sz="1600">
                <a:solidFill>
                  <a:schemeClr val="tx1"/>
                </a:solidFill>
                <a:latin typeface="Arial" pitchFamily="34" charset="0"/>
              </a:defRPr>
            </a:lvl5pPr>
            <a:lvl6pPr marL="2562139" indent="-232921" eaLnBrk="0" fontAlgn="base" hangingPunct="0">
              <a:lnSpc>
                <a:spcPct val="90000"/>
              </a:lnSpc>
              <a:spcBef>
                <a:spcPct val="50000"/>
              </a:spcBef>
              <a:spcAft>
                <a:spcPct val="0"/>
              </a:spcAft>
              <a:defRPr sz="1600">
                <a:solidFill>
                  <a:schemeClr val="tx1"/>
                </a:solidFill>
                <a:latin typeface="Arial" pitchFamily="34" charset="0"/>
              </a:defRPr>
            </a:lvl6pPr>
            <a:lvl7pPr marL="3027983" indent="-232921" eaLnBrk="0" fontAlgn="base" hangingPunct="0">
              <a:lnSpc>
                <a:spcPct val="90000"/>
              </a:lnSpc>
              <a:spcBef>
                <a:spcPct val="50000"/>
              </a:spcBef>
              <a:spcAft>
                <a:spcPct val="0"/>
              </a:spcAft>
              <a:defRPr sz="1600">
                <a:solidFill>
                  <a:schemeClr val="tx1"/>
                </a:solidFill>
                <a:latin typeface="Arial" pitchFamily="34" charset="0"/>
              </a:defRPr>
            </a:lvl7pPr>
            <a:lvl8pPr marL="3493826" indent="-232921" eaLnBrk="0" fontAlgn="base" hangingPunct="0">
              <a:lnSpc>
                <a:spcPct val="90000"/>
              </a:lnSpc>
              <a:spcBef>
                <a:spcPct val="50000"/>
              </a:spcBef>
              <a:spcAft>
                <a:spcPct val="0"/>
              </a:spcAft>
              <a:defRPr sz="1600">
                <a:solidFill>
                  <a:schemeClr val="tx1"/>
                </a:solidFill>
                <a:latin typeface="Arial" pitchFamily="34" charset="0"/>
              </a:defRPr>
            </a:lvl8pPr>
            <a:lvl9pPr marL="3959670" indent="-232921"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fld id="{CF35D1E3-FE4A-4C83-947A-E8C7A614095D}" type="slidenum">
              <a:rPr lang="en-US" sz="1300"/>
              <a:pPr eaLnBrk="1" hangingPunct="1"/>
              <a:t>9</a:t>
            </a:fld>
            <a:endParaRPr lang="en-US" sz="1300" dirty="0"/>
          </a:p>
        </p:txBody>
      </p:sp>
      <p:sp>
        <p:nvSpPr>
          <p:cNvPr id="52227" name="Rectangle 2"/>
          <p:cNvSpPr>
            <a:spLocks noGrp="1" noRot="1" noChangeAspect="1" noChangeArrowheads="1" noTextEdit="1"/>
          </p:cNvSpPr>
          <p:nvPr>
            <p:ph type="sldImg"/>
          </p:nvPr>
        </p:nvSpPr>
        <p:spPr>
          <a:xfrm>
            <a:off x="1181100" y="153988"/>
            <a:ext cx="4648200" cy="3486150"/>
          </a:xfrm>
          <a:ln/>
        </p:spPr>
      </p:sp>
      <p:sp>
        <p:nvSpPr>
          <p:cNvPr id="52228" name="Rectangle 3"/>
          <p:cNvSpPr>
            <a:spLocks noGrp="1" noChangeArrowheads="1"/>
          </p:cNvSpPr>
          <p:nvPr>
            <p:ph type="body" idx="1"/>
          </p:nvPr>
        </p:nvSpPr>
        <p:spPr>
          <a:xfrm>
            <a:off x="233680" y="3873501"/>
            <a:ext cx="6543040" cy="4882224"/>
          </a:xfrm>
          <a:noFill/>
        </p:spPr>
        <p:txBody>
          <a:bodyPr/>
          <a:lstStyle/>
          <a:p>
            <a:pPr lvl="1"/>
            <a:endParaRPr lang="en-US" dirty="0" smtClean="0"/>
          </a:p>
        </p:txBody>
      </p:sp>
    </p:spTree>
    <p:extLst>
      <p:ext uri="{BB962C8B-B14F-4D97-AF65-F5344CB8AC3E}">
        <p14:creationId xmlns:p14="http://schemas.microsoft.com/office/powerpoint/2010/main" val="1994908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eaLnBrk="0" hangingPunct="0">
              <a:defRPr sz="1600">
                <a:solidFill>
                  <a:schemeClr val="tx1"/>
                </a:solidFill>
                <a:latin typeface="Arial" pitchFamily="34" charset="0"/>
              </a:defRPr>
            </a:lvl1pPr>
            <a:lvl2pPr marL="756995" indent="-291152" eaLnBrk="0" hangingPunct="0">
              <a:defRPr sz="1600">
                <a:solidFill>
                  <a:schemeClr val="tx1"/>
                </a:solidFill>
                <a:latin typeface="Arial" pitchFamily="34" charset="0"/>
              </a:defRPr>
            </a:lvl2pPr>
            <a:lvl3pPr marL="1164608" indent="-232921" eaLnBrk="0" hangingPunct="0">
              <a:defRPr sz="1600">
                <a:solidFill>
                  <a:schemeClr val="tx1"/>
                </a:solidFill>
                <a:latin typeface="Arial" pitchFamily="34" charset="0"/>
              </a:defRPr>
            </a:lvl3pPr>
            <a:lvl4pPr marL="1630452" indent="-232921" eaLnBrk="0" hangingPunct="0">
              <a:defRPr sz="1600">
                <a:solidFill>
                  <a:schemeClr val="tx1"/>
                </a:solidFill>
                <a:latin typeface="Arial" pitchFamily="34" charset="0"/>
              </a:defRPr>
            </a:lvl4pPr>
            <a:lvl5pPr marL="2096296" indent="-232921" eaLnBrk="0" hangingPunct="0">
              <a:defRPr sz="1600">
                <a:solidFill>
                  <a:schemeClr val="tx1"/>
                </a:solidFill>
                <a:latin typeface="Arial" pitchFamily="34" charset="0"/>
              </a:defRPr>
            </a:lvl5pPr>
            <a:lvl6pPr marL="2562139" indent="-232921" eaLnBrk="0" fontAlgn="base" hangingPunct="0">
              <a:lnSpc>
                <a:spcPct val="90000"/>
              </a:lnSpc>
              <a:spcBef>
                <a:spcPct val="50000"/>
              </a:spcBef>
              <a:spcAft>
                <a:spcPct val="0"/>
              </a:spcAft>
              <a:defRPr sz="1600">
                <a:solidFill>
                  <a:schemeClr val="tx1"/>
                </a:solidFill>
                <a:latin typeface="Arial" pitchFamily="34" charset="0"/>
              </a:defRPr>
            </a:lvl6pPr>
            <a:lvl7pPr marL="3027983" indent="-232921" eaLnBrk="0" fontAlgn="base" hangingPunct="0">
              <a:lnSpc>
                <a:spcPct val="90000"/>
              </a:lnSpc>
              <a:spcBef>
                <a:spcPct val="50000"/>
              </a:spcBef>
              <a:spcAft>
                <a:spcPct val="0"/>
              </a:spcAft>
              <a:defRPr sz="1600">
                <a:solidFill>
                  <a:schemeClr val="tx1"/>
                </a:solidFill>
                <a:latin typeface="Arial" pitchFamily="34" charset="0"/>
              </a:defRPr>
            </a:lvl7pPr>
            <a:lvl8pPr marL="3493826" indent="-232921" eaLnBrk="0" fontAlgn="base" hangingPunct="0">
              <a:lnSpc>
                <a:spcPct val="90000"/>
              </a:lnSpc>
              <a:spcBef>
                <a:spcPct val="50000"/>
              </a:spcBef>
              <a:spcAft>
                <a:spcPct val="0"/>
              </a:spcAft>
              <a:defRPr sz="1600">
                <a:solidFill>
                  <a:schemeClr val="tx1"/>
                </a:solidFill>
                <a:latin typeface="Arial" pitchFamily="34" charset="0"/>
              </a:defRPr>
            </a:lvl8pPr>
            <a:lvl9pPr marL="3959670" indent="-232921"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fld id="{D3C28500-FD5D-4E00-82A3-58558F329556}" type="slidenum">
              <a:rPr lang="en-US" sz="1300"/>
              <a:pPr eaLnBrk="1" hangingPunct="1"/>
              <a:t>10</a:t>
            </a:fld>
            <a:endParaRPr lang="en-US" sz="1300" dirty="0"/>
          </a:p>
        </p:txBody>
      </p:sp>
      <p:sp>
        <p:nvSpPr>
          <p:cNvPr id="55299" name="Rectangle 2"/>
          <p:cNvSpPr>
            <a:spLocks noGrp="1" noRot="1" noChangeAspect="1" noChangeArrowheads="1" noTextEdit="1"/>
          </p:cNvSpPr>
          <p:nvPr>
            <p:ph type="sldImg"/>
          </p:nvPr>
        </p:nvSpPr>
        <p:spPr>
          <a:xfrm>
            <a:off x="1181100" y="153988"/>
            <a:ext cx="4648200" cy="3486150"/>
          </a:xfrm>
          <a:ln/>
        </p:spPr>
      </p:sp>
      <p:sp>
        <p:nvSpPr>
          <p:cNvPr id="55300" name="Rectangle 3"/>
          <p:cNvSpPr>
            <a:spLocks noGrp="1" noChangeArrowheads="1"/>
          </p:cNvSpPr>
          <p:nvPr>
            <p:ph type="body" idx="1"/>
          </p:nvPr>
        </p:nvSpPr>
        <p:spPr>
          <a:xfrm>
            <a:off x="233680" y="3873501"/>
            <a:ext cx="6543040" cy="4882224"/>
          </a:xfrm>
          <a:noFill/>
        </p:spPr>
        <p:txBody>
          <a:bodyPr/>
          <a:lstStyle/>
          <a:p>
            <a:endParaRPr lang="en-US" dirty="0" smtClean="0"/>
          </a:p>
        </p:txBody>
      </p:sp>
    </p:spTree>
    <p:extLst>
      <p:ext uri="{BB962C8B-B14F-4D97-AF65-F5344CB8AC3E}">
        <p14:creationId xmlns:p14="http://schemas.microsoft.com/office/powerpoint/2010/main" val="32718216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9" name="Text Box 47"/>
          <p:cNvSpPr txBox="1">
            <a:spLocks noChangeArrowheads="1"/>
          </p:cNvSpPr>
          <p:nvPr/>
        </p:nvSpPr>
        <p:spPr bwMode="gray">
          <a:xfrm>
            <a:off x="133048" y="6578667"/>
            <a:ext cx="307808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800" dirty="0">
                <a:solidFill>
                  <a:srgbClr val="616365"/>
                </a:solidFill>
              </a:rPr>
              <a:t>Copyright © </a:t>
            </a:r>
            <a:r>
              <a:rPr lang="en-US" sz="800" dirty="0" smtClean="0">
                <a:solidFill>
                  <a:srgbClr val="616365"/>
                </a:solidFill>
              </a:rPr>
              <a:t>2014 </a:t>
            </a:r>
            <a:r>
              <a:rPr lang="en-US" sz="800" dirty="0">
                <a:solidFill>
                  <a:srgbClr val="616365"/>
                </a:solidFill>
              </a:rPr>
              <a:t>by The Segal Group, Inc. All rights reserved. </a:t>
            </a:r>
          </a:p>
        </p:txBody>
      </p:sp>
      <p:pic>
        <p:nvPicPr>
          <p:cNvPr id="11" name="Picture 10"/>
          <p:cNvPicPr>
            <a:picLocks noChangeAspect="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t="23903"/>
          <a:stretch/>
        </p:blipFill>
        <p:spPr bwMode="gray">
          <a:xfrm>
            <a:off x="4568646" y="3429000"/>
            <a:ext cx="4575354" cy="3429000"/>
          </a:xfrm>
          <a:prstGeom prst="rect">
            <a:avLst/>
          </a:prstGeom>
        </p:spPr>
      </p:pic>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6104626" y="5989837"/>
            <a:ext cx="2676912" cy="368363"/>
          </a:xfrm>
          <a:prstGeom prst="rect">
            <a:avLst/>
          </a:prstGeom>
        </p:spPr>
      </p:pic>
      <p:sp>
        <p:nvSpPr>
          <p:cNvPr id="15" name="Picture Placeholder 2"/>
          <p:cNvSpPr>
            <a:spLocks noGrp="1"/>
          </p:cNvSpPr>
          <p:nvPr>
            <p:ph type="pic" sz="quarter" idx="10"/>
          </p:nvPr>
        </p:nvSpPr>
        <p:spPr bwMode="gray">
          <a:xfrm>
            <a:off x="0" y="0"/>
            <a:ext cx="9144000" cy="3429000"/>
          </a:xfrm>
          <a:noFill/>
          <a:ln>
            <a:noFill/>
          </a:ln>
        </p:spPr>
        <p:txBody>
          <a:bodyPr/>
          <a:lstStyle>
            <a:lvl1pPr marL="0" indent="0">
              <a:buFontTx/>
              <a:buNone/>
              <a:defRPr/>
            </a:lvl1pPr>
          </a:lstStyle>
          <a:p>
            <a:r>
              <a:rPr lang="en-US" dirty="0" smtClean="0"/>
              <a:t>Click icon to add picture</a:t>
            </a:r>
            <a:endParaRPr lang="en-US" dirty="0"/>
          </a:p>
        </p:txBody>
      </p:sp>
      <p:sp>
        <p:nvSpPr>
          <p:cNvPr id="16" name="Title 6"/>
          <p:cNvSpPr>
            <a:spLocks noGrp="1"/>
          </p:cNvSpPr>
          <p:nvPr>
            <p:ph type="title"/>
          </p:nvPr>
        </p:nvSpPr>
        <p:spPr bwMode="gray">
          <a:xfrm>
            <a:off x="0" y="3429000"/>
            <a:ext cx="9144000" cy="1066800"/>
          </a:xfrm>
          <a:solidFill>
            <a:schemeClr val="accent5">
              <a:lumMod val="75000"/>
              <a:alpha val="64706"/>
            </a:schemeClr>
          </a:solidFill>
          <a:ln>
            <a:noFill/>
          </a:ln>
          <a:effectLst/>
          <a:extLst/>
        </p:spPr>
        <p:txBody>
          <a:bodyPr vert="horz" wrap="square" lIns="228600" tIns="137160" rIns="228600" bIns="91440" numCol="1" rtlCol="0" anchor="ctr" anchorCtr="0" compatLnSpc="1">
            <a:prstTxWarp prst="textNoShape">
              <a:avLst/>
            </a:prstTxWarp>
            <a:noAutofit/>
          </a:bodyPr>
          <a:lstStyle>
            <a:lvl1pPr>
              <a:defRPr lang="en-US" sz="2800" kern="1200" dirty="0">
                <a:solidFill>
                  <a:schemeClr val="bg1"/>
                </a:solidFill>
                <a:latin typeface="Arial" charset="0"/>
                <a:ea typeface="+mn-ea"/>
                <a:cs typeface="+mn-cs"/>
              </a:defRPr>
            </a:lvl1pPr>
          </a:lstStyle>
          <a:p>
            <a:pPr marL="0" lvl="0" indent="0">
              <a:spcBef>
                <a:spcPct val="65000"/>
              </a:spcBef>
              <a:buClr>
                <a:schemeClr val="accent5"/>
              </a:buClr>
              <a:buFont typeface="Wingdings" pitchFamily="34" charset="2"/>
              <a:buNone/>
            </a:pPr>
            <a:r>
              <a:rPr lang="en-US" smtClean="0"/>
              <a:t>Click to edit Master title style</a:t>
            </a:r>
            <a:endParaRPr lang="en-US" dirty="0"/>
          </a:p>
        </p:txBody>
      </p:sp>
      <p:sp>
        <p:nvSpPr>
          <p:cNvPr id="17" name="Rectangle 3"/>
          <p:cNvSpPr>
            <a:spLocks noGrp="1" noChangeArrowheads="1"/>
          </p:cNvSpPr>
          <p:nvPr>
            <p:ph type="subTitle" idx="1"/>
          </p:nvPr>
        </p:nvSpPr>
        <p:spPr bwMode="gray">
          <a:xfrm>
            <a:off x="139938" y="4495800"/>
            <a:ext cx="7429500" cy="9144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spcBef>
                <a:spcPts val="1200"/>
              </a:spcBef>
              <a:buNone/>
              <a:defRPr lang="en-US" sz="2200" b="1" kern="0" noProof="0" smtClean="0">
                <a:solidFill>
                  <a:schemeClr val="accent4"/>
                </a:solidFill>
              </a:defRPr>
            </a:lvl1pPr>
          </a:lstStyle>
          <a:p>
            <a:pPr lvl="0"/>
            <a:r>
              <a:rPr lang="en-US" noProof="0" smtClean="0"/>
              <a:t>Click to edit Master subtitle style</a:t>
            </a:r>
            <a:endParaRPr lang="en-US" noProof="0" dirty="0" smtClean="0"/>
          </a:p>
        </p:txBody>
      </p:sp>
      <p:sp>
        <p:nvSpPr>
          <p:cNvPr id="10" name="Text Placeholder 3"/>
          <p:cNvSpPr>
            <a:spLocks noGrp="1"/>
          </p:cNvSpPr>
          <p:nvPr>
            <p:ph type="body" sz="quarter" idx="11" hasCustomPrompt="1"/>
          </p:nvPr>
        </p:nvSpPr>
        <p:spPr>
          <a:xfrm>
            <a:off x="0" y="5620334"/>
            <a:ext cx="4253472" cy="378565"/>
          </a:xfrm>
          <a:solidFill>
            <a:schemeClr val="accent4"/>
          </a:solidFill>
        </p:spPr>
        <p:txBody>
          <a:bodyPr wrap="none" lIns="201168" tIns="64008" rIns="201168" bIns="64008" anchor="ctr" anchorCtr="0">
            <a:spAutoFit/>
          </a:bodyPr>
          <a:lstStyle>
            <a:lvl1pPr marL="0" indent="0">
              <a:buFontTx/>
              <a:buNone/>
              <a:defRPr sz="1800" b="1">
                <a:solidFill>
                  <a:schemeClr val="bg1"/>
                </a:solidFill>
              </a:defRPr>
            </a:lvl1pPr>
            <a:lvl2pPr marL="211138" indent="0">
              <a:buFontTx/>
              <a:buNone/>
              <a:defRPr/>
            </a:lvl2pPr>
            <a:lvl3pPr marL="396875" indent="0">
              <a:buFontTx/>
              <a:buNone/>
              <a:defRPr/>
            </a:lvl3pPr>
            <a:lvl4pPr marL="595313" indent="0">
              <a:buFontTx/>
              <a:buNone/>
              <a:defRPr/>
            </a:lvl4pPr>
            <a:lvl5pPr marL="793750" indent="0">
              <a:buFontTx/>
              <a:buNone/>
              <a:defRPr/>
            </a:lvl5pPr>
          </a:lstStyle>
          <a:p>
            <a:pPr lvl="0"/>
            <a:r>
              <a:rPr lang="en-US" dirty="0" smtClean="0"/>
              <a:t>Click to edit DRAFT or Client Name</a:t>
            </a:r>
            <a:endParaRPr lang="en-US" dirty="0"/>
          </a:p>
        </p:txBody>
      </p:sp>
    </p:spTree>
    <p:extLst>
      <p:ext uri="{BB962C8B-B14F-4D97-AF65-F5344CB8AC3E}">
        <p14:creationId xmlns:p14="http://schemas.microsoft.com/office/powerpoint/2010/main" val="234014098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7654" y="990600"/>
            <a:ext cx="4343400" cy="5211763"/>
          </a:xfrm>
          <a:prstGeom prst="rect">
            <a:avLst/>
          </a:prstGeom>
        </p:spPr>
        <p:txBody>
          <a:bodyPr/>
          <a:lstStyle>
            <a:lvl1pPr>
              <a:buClr>
                <a:schemeClr val="accent5"/>
              </a:buCl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15854" y="990600"/>
            <a:ext cx="4267200" cy="5211763"/>
          </a:xfrm>
          <a:prstGeom prst="rect">
            <a:avLst/>
          </a:prstGeom>
        </p:spPr>
        <p:txBody>
          <a:bodyPr/>
          <a:lstStyle>
            <a:lvl1pPr>
              <a:buClr>
                <a:schemeClr val="accent5"/>
              </a:buCl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5" name="Straight Connector 4"/>
          <p:cNvCxnSpPr/>
          <p:nvPr/>
        </p:nvCxnSpPr>
        <p:spPr bwMode="auto">
          <a:xfrm>
            <a:off x="379562" y="855663"/>
            <a:ext cx="8764438" cy="0"/>
          </a:xfrm>
          <a:prstGeom prst="line">
            <a:avLst/>
          </a:prstGeom>
          <a:solidFill>
            <a:schemeClr val="accent1"/>
          </a:solidFill>
          <a:ln w="3810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Straight Connector 5"/>
          <p:cNvCxnSpPr/>
          <p:nvPr/>
        </p:nvCxnSpPr>
        <p:spPr bwMode="auto">
          <a:xfrm>
            <a:off x="379562" y="855663"/>
            <a:ext cx="8764438" cy="0"/>
          </a:xfrm>
          <a:prstGeom prst="line">
            <a:avLst/>
          </a:prstGeom>
          <a:solidFill>
            <a:schemeClr val="accent1"/>
          </a:solidFill>
          <a:ln w="3810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Tree>
    <p:extLst>
      <p:ext uri="{BB962C8B-B14F-4D97-AF65-F5344CB8AC3E}">
        <p14:creationId xmlns:p14="http://schemas.microsoft.com/office/powerpoint/2010/main" val="22312657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Four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7654" y="990600"/>
            <a:ext cx="4343400" cy="2468563"/>
          </a:xfrm>
          <a:prstGeom prst="rect">
            <a:avLst/>
          </a:prstGeom>
        </p:spPr>
        <p:txBody>
          <a:bodyPr/>
          <a:lstStyle>
            <a:lvl1pPr>
              <a:buClr>
                <a:schemeClr val="accent5"/>
              </a:buCl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15854" y="990600"/>
            <a:ext cx="4267200" cy="2459010"/>
          </a:xfrm>
          <a:prstGeom prst="rect">
            <a:avLst/>
          </a:prstGeom>
        </p:spPr>
        <p:txBody>
          <a:bodyPr/>
          <a:lstStyle>
            <a:lvl1pPr>
              <a:buClr>
                <a:schemeClr val="accent5"/>
              </a:buCl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10"/>
          </p:nvPr>
        </p:nvSpPr>
        <p:spPr>
          <a:xfrm>
            <a:off x="67654" y="3581400"/>
            <a:ext cx="4343400" cy="2667000"/>
          </a:xfrm>
        </p:spPr>
        <p:txBody>
          <a:bodyPr/>
          <a:lstStyle>
            <a:lvl1pPr>
              <a:buClr>
                <a:schemeClr val="accent5"/>
              </a:buClr>
              <a:defRPr sz="1400"/>
            </a:lvl1pPr>
            <a:lvl2pPr>
              <a:defRPr sz="1400"/>
            </a:lvl2pPr>
            <a:lvl3pPr>
              <a:defRPr sz="1400"/>
            </a:lvl3pPr>
            <a:lvl4pPr>
              <a:defRPr sz="14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8"/>
          <p:cNvSpPr>
            <a:spLocks noGrp="1"/>
          </p:cNvSpPr>
          <p:nvPr>
            <p:ph sz="quarter" idx="11"/>
          </p:nvPr>
        </p:nvSpPr>
        <p:spPr>
          <a:xfrm>
            <a:off x="4715854" y="3581400"/>
            <a:ext cx="4267200" cy="2667000"/>
          </a:xfrm>
        </p:spPr>
        <p:txBody>
          <a:bodyPr/>
          <a:lstStyle>
            <a:lvl1pPr>
              <a:buClr>
                <a:schemeClr val="accent5"/>
              </a:buClr>
              <a:defRPr sz="1400"/>
            </a:lvl1pPr>
            <a:lvl2pPr>
              <a:defRPr sz="1400"/>
            </a:lvl2pPr>
            <a:lvl3pPr>
              <a:defRPr sz="1400"/>
            </a:lvl3pPr>
            <a:lvl4pPr>
              <a:defRPr sz="14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7" name="Straight Connector 6"/>
          <p:cNvCxnSpPr/>
          <p:nvPr/>
        </p:nvCxnSpPr>
        <p:spPr bwMode="auto">
          <a:xfrm>
            <a:off x="379562" y="855663"/>
            <a:ext cx="8764438" cy="0"/>
          </a:xfrm>
          <a:prstGeom prst="line">
            <a:avLst/>
          </a:prstGeom>
          <a:solidFill>
            <a:schemeClr val="accent1"/>
          </a:solidFill>
          <a:ln w="3810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Tree>
    <p:extLst>
      <p:ext uri="{BB962C8B-B14F-4D97-AF65-F5344CB8AC3E}">
        <p14:creationId xmlns:p14="http://schemas.microsoft.com/office/powerpoint/2010/main" val="280439148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cxnSp>
        <p:nvCxnSpPr>
          <p:cNvPr id="7" name="Straight Connector 6"/>
          <p:cNvCxnSpPr/>
          <p:nvPr/>
        </p:nvCxnSpPr>
        <p:spPr bwMode="auto">
          <a:xfrm>
            <a:off x="379562" y="855663"/>
            <a:ext cx="8764438" cy="0"/>
          </a:xfrm>
          <a:prstGeom prst="line">
            <a:avLst/>
          </a:prstGeom>
          <a:solidFill>
            <a:schemeClr val="accent1"/>
          </a:solidFill>
          <a:ln w="3810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 name="Straight Connector 7"/>
          <p:cNvCxnSpPr/>
          <p:nvPr/>
        </p:nvCxnSpPr>
        <p:spPr bwMode="auto">
          <a:xfrm>
            <a:off x="379562" y="855663"/>
            <a:ext cx="8764438" cy="0"/>
          </a:xfrm>
          <a:prstGeom prst="line">
            <a:avLst/>
          </a:prstGeom>
          <a:solidFill>
            <a:schemeClr val="accent1"/>
          </a:solidFill>
          <a:ln w="3810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 name="Text Placeholder 2"/>
          <p:cNvSpPr>
            <a:spLocks noGrp="1"/>
          </p:cNvSpPr>
          <p:nvPr>
            <p:ph type="body" idx="1"/>
          </p:nvPr>
        </p:nvSpPr>
        <p:spPr>
          <a:xfrm>
            <a:off x="76200" y="990600"/>
            <a:ext cx="4361471" cy="639762"/>
          </a:xfrm>
          <a:prstGeom prst="rect">
            <a:avLst/>
          </a:prstGeom>
        </p:spPr>
        <p:txBody>
          <a:bodyPr anchor="b"/>
          <a:lstStyle>
            <a:lvl1pPr marL="214313" indent="-214313">
              <a:buFont typeface="Arial" pitchFamily="34" charset="0"/>
              <a:buChar char=" "/>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Content Placeholder 3"/>
          <p:cNvSpPr>
            <a:spLocks noGrp="1"/>
          </p:cNvSpPr>
          <p:nvPr>
            <p:ph sz="half" idx="2"/>
          </p:nvPr>
        </p:nvSpPr>
        <p:spPr>
          <a:xfrm>
            <a:off x="67654" y="1676400"/>
            <a:ext cx="4343400" cy="4800600"/>
          </a:xfrm>
          <a:prstGeom prst="rect">
            <a:avLst/>
          </a:prstGeom>
        </p:spPr>
        <p:txBody>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ext Placeholder 4"/>
          <p:cNvSpPr>
            <a:spLocks noGrp="1"/>
          </p:cNvSpPr>
          <p:nvPr>
            <p:ph type="body" sz="quarter" idx="3"/>
          </p:nvPr>
        </p:nvSpPr>
        <p:spPr>
          <a:xfrm>
            <a:off x="4648200" y="990600"/>
            <a:ext cx="4370996" cy="639762"/>
          </a:xfrm>
          <a:prstGeom prst="rect">
            <a:avLst/>
          </a:prstGeom>
        </p:spPr>
        <p:txBody>
          <a:bodyPr anchor="b"/>
          <a:lstStyle>
            <a:lvl1pPr marL="204788" indent="-204788">
              <a:buFont typeface="Arial" pitchFamily="34" charset="0"/>
              <a:buChar char=" "/>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4"/>
          </p:nvPr>
        </p:nvSpPr>
        <p:spPr>
          <a:xfrm>
            <a:off x="4645025" y="1676400"/>
            <a:ext cx="4346575" cy="4800600"/>
          </a:xfrm>
          <a:prstGeom prst="rect">
            <a:avLst/>
          </a:prstGeom>
        </p:spPr>
        <p:txBody>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0880389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cxnSp>
        <p:nvCxnSpPr>
          <p:cNvPr id="3" name="Straight Connector 2"/>
          <p:cNvCxnSpPr/>
          <p:nvPr/>
        </p:nvCxnSpPr>
        <p:spPr bwMode="auto">
          <a:xfrm>
            <a:off x="379562" y="855663"/>
            <a:ext cx="8764438" cy="0"/>
          </a:xfrm>
          <a:prstGeom prst="line">
            <a:avLst/>
          </a:prstGeom>
          <a:solidFill>
            <a:schemeClr val="accent1"/>
          </a:solidFill>
          <a:ln w="3810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 name="Straight Connector 3"/>
          <p:cNvCxnSpPr/>
          <p:nvPr/>
        </p:nvCxnSpPr>
        <p:spPr bwMode="auto">
          <a:xfrm>
            <a:off x="379562" y="855663"/>
            <a:ext cx="8764438" cy="0"/>
          </a:xfrm>
          <a:prstGeom prst="line">
            <a:avLst/>
          </a:prstGeom>
          <a:solidFill>
            <a:schemeClr val="accent1"/>
          </a:solidFill>
          <a:ln w="3810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Tree>
    <p:extLst>
      <p:ext uri="{BB962C8B-B14F-4D97-AF65-F5344CB8AC3E}">
        <p14:creationId xmlns:p14="http://schemas.microsoft.com/office/powerpoint/2010/main" val="423984666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6" name="Slide Number Placeholder 7"/>
          <p:cNvSpPr txBox="1">
            <a:spLocks/>
          </p:cNvSpPr>
          <p:nvPr/>
        </p:nvSpPr>
        <p:spPr>
          <a:xfrm>
            <a:off x="8578971" y="6616757"/>
            <a:ext cx="547777" cy="225484"/>
          </a:xfrm>
          <a:prstGeom prst="rect">
            <a:avLst/>
          </a:prstGeom>
          <a:ln>
            <a:noFill/>
          </a:ln>
        </p:spPr>
        <p:txBody>
          <a:bodyPr vert="horz" lIns="91440" tIns="45720" rIns="91440" bIns="45720" rtlCol="0" anchor="ctr"/>
          <a:lstStyle>
            <a:defPPr>
              <a:defRPr lang="en-US"/>
            </a:defPPr>
            <a:lvl1pPr algn="r" rtl="0" fontAlgn="base">
              <a:lnSpc>
                <a:spcPct val="90000"/>
              </a:lnSpc>
              <a:spcBef>
                <a:spcPct val="50000"/>
              </a:spcBef>
              <a:spcAft>
                <a:spcPct val="0"/>
              </a:spcAft>
              <a:defRPr sz="1000" kern="1200">
                <a:solidFill>
                  <a:schemeClr val="tx1"/>
                </a:solidFill>
                <a:latin typeface="Arial" charset="0"/>
                <a:ea typeface="+mn-ea"/>
                <a:cs typeface="+mn-cs"/>
              </a:defRPr>
            </a:lvl1pPr>
            <a:lvl2pPr marL="457200" algn="l" rtl="0" fontAlgn="base">
              <a:lnSpc>
                <a:spcPct val="90000"/>
              </a:lnSpc>
              <a:spcBef>
                <a:spcPct val="50000"/>
              </a:spcBef>
              <a:spcAft>
                <a:spcPct val="0"/>
              </a:spcAft>
              <a:defRPr sz="1600" kern="1200">
                <a:solidFill>
                  <a:schemeClr val="tx1"/>
                </a:solidFill>
                <a:latin typeface="Arial" charset="0"/>
                <a:ea typeface="+mn-ea"/>
                <a:cs typeface="+mn-cs"/>
              </a:defRPr>
            </a:lvl2pPr>
            <a:lvl3pPr marL="914400" algn="l" rtl="0" fontAlgn="base">
              <a:lnSpc>
                <a:spcPct val="90000"/>
              </a:lnSpc>
              <a:spcBef>
                <a:spcPct val="50000"/>
              </a:spcBef>
              <a:spcAft>
                <a:spcPct val="0"/>
              </a:spcAft>
              <a:defRPr sz="1600" kern="1200">
                <a:solidFill>
                  <a:schemeClr val="tx1"/>
                </a:solidFill>
                <a:latin typeface="Arial" charset="0"/>
                <a:ea typeface="+mn-ea"/>
                <a:cs typeface="+mn-cs"/>
              </a:defRPr>
            </a:lvl3pPr>
            <a:lvl4pPr marL="1371600" algn="l" rtl="0" fontAlgn="base">
              <a:lnSpc>
                <a:spcPct val="90000"/>
              </a:lnSpc>
              <a:spcBef>
                <a:spcPct val="50000"/>
              </a:spcBef>
              <a:spcAft>
                <a:spcPct val="0"/>
              </a:spcAft>
              <a:defRPr sz="1600" kern="1200">
                <a:solidFill>
                  <a:schemeClr val="tx1"/>
                </a:solidFill>
                <a:latin typeface="Arial" charset="0"/>
                <a:ea typeface="+mn-ea"/>
                <a:cs typeface="+mn-cs"/>
              </a:defRPr>
            </a:lvl4pPr>
            <a:lvl5pPr marL="1828800" algn="l" rtl="0" fontAlgn="base">
              <a:lnSpc>
                <a:spcPct val="90000"/>
              </a:lnSpc>
              <a:spcBef>
                <a:spcPct val="5000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a:fld id="{296C8835-0D17-40BE-AF3A-B681D566BC72}" type="slidenum">
              <a:rPr lang="en-US" smtClean="0">
                <a:solidFill>
                  <a:prstClr val="black"/>
                </a:solidFill>
              </a:rPr>
              <a:pPr/>
              <a:t>‹#›</a:t>
            </a:fld>
            <a:endParaRPr lang="en-US" dirty="0">
              <a:solidFill>
                <a:prstClr val="black"/>
              </a:solidFill>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54692" y="6597294"/>
            <a:ext cx="1591056" cy="219012"/>
          </a:xfrm>
          <a:prstGeom prst="rect">
            <a:avLst/>
          </a:prstGeom>
        </p:spPr>
      </p:pic>
    </p:spTree>
    <p:extLst>
      <p:ext uri="{BB962C8B-B14F-4D97-AF65-F5344CB8AC3E}">
        <p14:creationId xmlns:p14="http://schemas.microsoft.com/office/powerpoint/2010/main" val="202922382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ustom 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7654" y="990600"/>
            <a:ext cx="8915400" cy="5257800"/>
          </a:xfrm>
          <a:prstGeom prst="rect">
            <a:avLst/>
          </a:prstGeom>
        </p:spPr>
        <p:txBody>
          <a:bodyPr/>
          <a:lstStyle>
            <a:lvl1pPr>
              <a:buClr>
                <a:schemeClr val="accent5"/>
              </a:buCl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4" name="Straight Connector 3"/>
          <p:cNvCxnSpPr/>
          <p:nvPr/>
        </p:nvCxnSpPr>
        <p:spPr bwMode="auto">
          <a:xfrm>
            <a:off x="379562" y="855663"/>
            <a:ext cx="8764438" cy="0"/>
          </a:xfrm>
          <a:prstGeom prst="line">
            <a:avLst/>
          </a:prstGeom>
          <a:solidFill>
            <a:schemeClr val="accent1"/>
          </a:solidFill>
          <a:ln w="3810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Tree>
    <p:extLst>
      <p:ext uri="{BB962C8B-B14F-4D97-AF65-F5344CB8AC3E}">
        <p14:creationId xmlns:p14="http://schemas.microsoft.com/office/powerpoint/2010/main" val="423262566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ustom Two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70109"/>
            <a:ext cx="1847092" cy="117957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593" y="0"/>
            <a:ext cx="3200407" cy="2743206"/>
          </a:xfrm>
          <a:prstGeom prst="rect">
            <a:avLst/>
          </a:prstGeom>
        </p:spPr>
      </p:pic>
      <p:sp>
        <p:nvSpPr>
          <p:cNvPr id="3" name="Content Placeholder 2"/>
          <p:cNvSpPr>
            <a:spLocks noGrp="1"/>
          </p:cNvSpPr>
          <p:nvPr>
            <p:ph sz="half" idx="1"/>
          </p:nvPr>
        </p:nvSpPr>
        <p:spPr>
          <a:xfrm>
            <a:off x="67654" y="990600"/>
            <a:ext cx="4381500" cy="5334000"/>
          </a:xfrm>
        </p:spPr>
        <p:txBody>
          <a:bodyPr/>
          <a:lstStyle>
            <a:lvl1pPr>
              <a:buClr>
                <a:schemeClr val="accent5"/>
              </a:buCl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01554" y="990600"/>
            <a:ext cx="4381500" cy="5334000"/>
          </a:xfrm>
        </p:spPr>
        <p:txBody>
          <a:bodyPr/>
          <a:lstStyle>
            <a:lvl1pPr>
              <a:buClr>
                <a:schemeClr val="accent5"/>
              </a:buCl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9" name="Straight Connector 8"/>
          <p:cNvCxnSpPr/>
          <p:nvPr/>
        </p:nvCxnSpPr>
        <p:spPr bwMode="auto">
          <a:xfrm>
            <a:off x="379562" y="855663"/>
            <a:ext cx="8764438" cy="0"/>
          </a:xfrm>
          <a:prstGeom prst="line">
            <a:avLst/>
          </a:prstGeom>
          <a:solidFill>
            <a:schemeClr val="accent1"/>
          </a:solidFill>
          <a:ln w="3810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Tree>
    <p:extLst>
      <p:ext uri="{BB962C8B-B14F-4D97-AF65-F5344CB8AC3E}">
        <p14:creationId xmlns:p14="http://schemas.microsoft.com/office/powerpoint/2010/main" val="5832050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ustom Comparison">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70109"/>
            <a:ext cx="1847092" cy="1179578"/>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593" y="0"/>
            <a:ext cx="3200407" cy="2743206"/>
          </a:xfrm>
          <a:prstGeom prst="rect">
            <a:avLst/>
          </a:prstGeom>
        </p:spPr>
      </p:pic>
      <p:cxnSp>
        <p:nvCxnSpPr>
          <p:cNvPr id="11" name="Straight Connector 10"/>
          <p:cNvCxnSpPr/>
          <p:nvPr/>
        </p:nvCxnSpPr>
        <p:spPr bwMode="auto">
          <a:xfrm>
            <a:off x="379562" y="855663"/>
            <a:ext cx="8764438" cy="0"/>
          </a:xfrm>
          <a:prstGeom prst="line">
            <a:avLst/>
          </a:prstGeom>
          <a:solidFill>
            <a:schemeClr val="accent1"/>
          </a:solidFill>
          <a:ln w="3810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3" name="Text Placeholder 2"/>
          <p:cNvSpPr>
            <a:spLocks noGrp="1"/>
          </p:cNvSpPr>
          <p:nvPr>
            <p:ph type="body" idx="1"/>
          </p:nvPr>
        </p:nvSpPr>
        <p:spPr>
          <a:xfrm>
            <a:off x="76200" y="990600"/>
            <a:ext cx="4361471" cy="639762"/>
          </a:xfrm>
          <a:prstGeom prst="rect">
            <a:avLst/>
          </a:prstGeom>
        </p:spPr>
        <p:txBody>
          <a:bodyPr anchor="b"/>
          <a:lstStyle>
            <a:lvl1pPr marL="214313" indent="-214313">
              <a:buFont typeface="Arial" pitchFamily="34" charset="0"/>
              <a:buChar char=" "/>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4" name="Content Placeholder 3"/>
          <p:cNvSpPr>
            <a:spLocks noGrp="1"/>
          </p:cNvSpPr>
          <p:nvPr>
            <p:ph sz="half" idx="2"/>
          </p:nvPr>
        </p:nvSpPr>
        <p:spPr>
          <a:xfrm>
            <a:off x="67654" y="1676400"/>
            <a:ext cx="4343400" cy="4800600"/>
          </a:xfrm>
          <a:prstGeom prst="rect">
            <a:avLst/>
          </a:prstGeom>
        </p:spPr>
        <p:txBody>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Text Placeholder 4"/>
          <p:cNvSpPr>
            <a:spLocks noGrp="1"/>
          </p:cNvSpPr>
          <p:nvPr>
            <p:ph type="body" sz="quarter" idx="3"/>
          </p:nvPr>
        </p:nvSpPr>
        <p:spPr>
          <a:xfrm>
            <a:off x="4648200" y="990600"/>
            <a:ext cx="4370996" cy="639762"/>
          </a:xfrm>
          <a:prstGeom prst="rect">
            <a:avLst/>
          </a:prstGeom>
        </p:spPr>
        <p:txBody>
          <a:bodyPr anchor="b"/>
          <a:lstStyle>
            <a:lvl1pPr marL="204788" indent="-204788">
              <a:buFont typeface="Arial" pitchFamily="34" charset="0"/>
              <a:buChar char=" "/>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Content Placeholder 5"/>
          <p:cNvSpPr>
            <a:spLocks noGrp="1"/>
          </p:cNvSpPr>
          <p:nvPr>
            <p:ph sz="quarter" idx="4"/>
          </p:nvPr>
        </p:nvSpPr>
        <p:spPr>
          <a:xfrm>
            <a:off x="4645025" y="1676400"/>
            <a:ext cx="4346575" cy="4800600"/>
          </a:xfrm>
          <a:prstGeom prst="rect">
            <a:avLst/>
          </a:prstGeom>
        </p:spPr>
        <p:txBody>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822531"/>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ustom  Four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7654" y="990600"/>
            <a:ext cx="4343400" cy="2600865"/>
          </a:xfrm>
          <a:prstGeom prst="rect">
            <a:avLst/>
          </a:prstGeom>
        </p:spPr>
        <p:txBody>
          <a:bodyPr/>
          <a:lstStyle>
            <a:lvl1pPr>
              <a:buClr>
                <a:schemeClr val="accent5"/>
              </a:buCl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15854" y="990600"/>
            <a:ext cx="4267200" cy="2590800"/>
          </a:xfrm>
          <a:prstGeom prst="rect">
            <a:avLst/>
          </a:prstGeom>
        </p:spPr>
        <p:txBody>
          <a:bodyPr/>
          <a:lstStyle>
            <a:lvl1pPr>
              <a:buClr>
                <a:schemeClr val="accent5"/>
              </a:buClr>
              <a:defRPr sz="1400"/>
            </a:lvl1pPr>
            <a:lvl2pPr>
              <a:defRPr sz="1400"/>
            </a:lvl2pPr>
            <a:lvl3pPr>
              <a:defRPr sz="14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10"/>
          </p:nvPr>
        </p:nvSpPr>
        <p:spPr>
          <a:xfrm>
            <a:off x="67654" y="3733800"/>
            <a:ext cx="4343400" cy="2743200"/>
          </a:xfrm>
        </p:spPr>
        <p:txBody>
          <a:bodyPr/>
          <a:lstStyle>
            <a:lvl1pPr>
              <a:defRPr sz="1400"/>
            </a:lvl1pPr>
            <a:lvl2pPr>
              <a:buClr>
                <a:schemeClr val="accent5"/>
              </a:buClr>
              <a:defRPr sz="1400"/>
            </a:lvl2pPr>
            <a:lvl3pPr>
              <a:defRPr sz="1400"/>
            </a:lvl3pPr>
            <a:lvl4pPr>
              <a:defRPr sz="14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8"/>
          <p:cNvSpPr>
            <a:spLocks noGrp="1"/>
          </p:cNvSpPr>
          <p:nvPr>
            <p:ph sz="quarter" idx="11"/>
          </p:nvPr>
        </p:nvSpPr>
        <p:spPr>
          <a:xfrm>
            <a:off x="4715854" y="3733800"/>
            <a:ext cx="4267200" cy="2743200"/>
          </a:xfrm>
        </p:spPr>
        <p:txBody>
          <a:bodyPr/>
          <a:lstStyle>
            <a:lvl1pPr>
              <a:buClr>
                <a:schemeClr val="accent5"/>
              </a:buClr>
              <a:defRPr sz="1400"/>
            </a:lvl1pPr>
            <a:lvl2pPr>
              <a:defRPr sz="1400"/>
            </a:lvl2pPr>
            <a:lvl3pPr>
              <a:defRPr sz="1400"/>
            </a:lvl3pPr>
            <a:lvl4pPr>
              <a:defRPr sz="14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12" name="Straight Connector 11"/>
          <p:cNvCxnSpPr/>
          <p:nvPr/>
        </p:nvCxnSpPr>
        <p:spPr bwMode="auto">
          <a:xfrm>
            <a:off x="379562" y="855663"/>
            <a:ext cx="8764438" cy="0"/>
          </a:xfrm>
          <a:prstGeom prst="line">
            <a:avLst/>
          </a:prstGeom>
          <a:solidFill>
            <a:schemeClr val="accent1"/>
          </a:solidFill>
          <a:ln w="3810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70109"/>
            <a:ext cx="1847092" cy="1179578"/>
          </a:xfrm>
          <a:prstGeom prst="rect">
            <a:avLst/>
          </a:prstGeom>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593" y="0"/>
            <a:ext cx="3200407" cy="2743206"/>
          </a:xfrm>
          <a:prstGeom prst="rect">
            <a:avLst/>
          </a:prstGeom>
        </p:spPr>
      </p:pic>
      <p:sp>
        <p:nvSpPr>
          <p:cNvPr id="13"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Tree>
    <p:extLst>
      <p:ext uri="{BB962C8B-B14F-4D97-AF65-F5344CB8AC3E}">
        <p14:creationId xmlns:p14="http://schemas.microsoft.com/office/powerpoint/2010/main" val="125964813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ustom Title Only">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70109"/>
            <a:ext cx="1847092" cy="1179578"/>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593" y="0"/>
            <a:ext cx="3200407" cy="2743206"/>
          </a:xfrm>
          <a:prstGeom prst="rect">
            <a:avLst/>
          </a:prstGeom>
        </p:spPr>
      </p:pic>
      <p:cxnSp>
        <p:nvCxnSpPr>
          <p:cNvPr id="7" name="Straight Connector 6"/>
          <p:cNvCxnSpPr/>
          <p:nvPr/>
        </p:nvCxnSpPr>
        <p:spPr bwMode="auto">
          <a:xfrm>
            <a:off x="379562" y="855663"/>
            <a:ext cx="8764438" cy="0"/>
          </a:xfrm>
          <a:prstGeom prst="line">
            <a:avLst/>
          </a:prstGeom>
          <a:solidFill>
            <a:schemeClr val="accent1"/>
          </a:solidFill>
          <a:ln w="3810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Tree>
    <p:extLst>
      <p:ext uri="{BB962C8B-B14F-4D97-AF65-F5344CB8AC3E}">
        <p14:creationId xmlns:p14="http://schemas.microsoft.com/office/powerpoint/2010/main" val="16342705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t="22752"/>
          <a:stretch/>
        </p:blipFill>
        <p:spPr bwMode="gray">
          <a:xfrm>
            <a:off x="4629551" y="3443954"/>
            <a:ext cx="4484537" cy="3414045"/>
          </a:xfrm>
          <a:prstGeom prst="rect">
            <a:avLst/>
          </a:prstGeom>
        </p:spPr>
      </p:pic>
      <p:sp>
        <p:nvSpPr>
          <p:cNvPr id="3" name="Picture Placeholder 2"/>
          <p:cNvSpPr>
            <a:spLocks noGrp="1"/>
          </p:cNvSpPr>
          <p:nvPr>
            <p:ph type="pic" sz="quarter" idx="10"/>
          </p:nvPr>
        </p:nvSpPr>
        <p:spPr bwMode="gray">
          <a:xfrm>
            <a:off x="0" y="0"/>
            <a:ext cx="9144000" cy="3429000"/>
          </a:xfrm>
          <a:noFill/>
          <a:ln>
            <a:noFill/>
          </a:ln>
        </p:spPr>
        <p:txBody>
          <a:bodyPr/>
          <a:lstStyle>
            <a:lvl1pPr marL="0" indent="0">
              <a:buFontTx/>
              <a:buNone/>
              <a:defRPr/>
            </a:lvl1pPr>
          </a:lstStyle>
          <a:p>
            <a:r>
              <a:rPr lang="en-US" dirty="0" smtClean="0"/>
              <a:t>Click icon to add picture</a:t>
            </a:r>
            <a:endParaRPr lang="en-US" dirty="0"/>
          </a:p>
        </p:txBody>
      </p:sp>
      <p:sp>
        <p:nvSpPr>
          <p:cNvPr id="15" name="Title 6"/>
          <p:cNvSpPr>
            <a:spLocks noGrp="1"/>
          </p:cNvSpPr>
          <p:nvPr>
            <p:ph type="title"/>
          </p:nvPr>
        </p:nvSpPr>
        <p:spPr bwMode="gray">
          <a:xfrm>
            <a:off x="0" y="3429000"/>
            <a:ext cx="9144000" cy="1066800"/>
          </a:xfrm>
          <a:solidFill>
            <a:schemeClr val="accent5">
              <a:lumMod val="75000"/>
              <a:alpha val="64706"/>
            </a:schemeClr>
          </a:solidFill>
          <a:ln>
            <a:noFill/>
          </a:ln>
          <a:effectLst/>
          <a:extLst/>
        </p:spPr>
        <p:txBody>
          <a:bodyPr vert="horz" wrap="square" lIns="228600" tIns="137160" rIns="228600" bIns="91440" numCol="1" rtlCol="0" anchor="ctr" anchorCtr="0" compatLnSpc="1">
            <a:prstTxWarp prst="textNoShape">
              <a:avLst/>
            </a:prstTxWarp>
            <a:noAutofit/>
          </a:bodyPr>
          <a:lstStyle>
            <a:lvl1pPr>
              <a:defRPr lang="en-US" sz="2800" kern="1200" dirty="0">
                <a:solidFill>
                  <a:schemeClr val="bg1"/>
                </a:solidFill>
                <a:latin typeface="Arial" charset="0"/>
                <a:ea typeface="+mn-ea"/>
                <a:cs typeface="+mn-cs"/>
              </a:defRPr>
            </a:lvl1pPr>
          </a:lstStyle>
          <a:p>
            <a:pPr marL="0" lvl="0" indent="0">
              <a:spcBef>
                <a:spcPct val="65000"/>
              </a:spcBef>
              <a:buClr>
                <a:schemeClr val="accent5"/>
              </a:buClr>
              <a:buFont typeface="Wingdings" pitchFamily="34" charset="2"/>
              <a:buNone/>
            </a:pPr>
            <a:r>
              <a:rPr lang="en-US" smtClean="0"/>
              <a:t>Click to edit Master title style</a:t>
            </a:r>
            <a:endParaRPr lang="en-US" dirty="0"/>
          </a:p>
        </p:txBody>
      </p:sp>
      <p:sp>
        <p:nvSpPr>
          <p:cNvPr id="16" name="Rectangle 3"/>
          <p:cNvSpPr>
            <a:spLocks noGrp="1" noChangeArrowheads="1"/>
          </p:cNvSpPr>
          <p:nvPr>
            <p:ph type="subTitle" idx="1"/>
          </p:nvPr>
        </p:nvSpPr>
        <p:spPr bwMode="gray">
          <a:xfrm>
            <a:off x="139938" y="4495800"/>
            <a:ext cx="7429500" cy="9144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spcBef>
                <a:spcPts val="1200"/>
              </a:spcBef>
              <a:buNone/>
              <a:defRPr lang="en-US" sz="2200" b="1" kern="0" noProof="0" smtClean="0">
                <a:solidFill>
                  <a:schemeClr val="accent4"/>
                </a:solidFill>
              </a:defRPr>
            </a:lvl1pPr>
          </a:lstStyle>
          <a:p>
            <a:pPr lvl="0"/>
            <a:r>
              <a:rPr lang="en-US" noProof="0" smtClean="0"/>
              <a:t>Click to edit Master subtitle style</a:t>
            </a:r>
            <a:endParaRPr lang="en-US" noProof="0" dirty="0" smtClean="0"/>
          </a:p>
        </p:txBody>
      </p:sp>
      <p:sp>
        <p:nvSpPr>
          <p:cNvPr id="4" name="Text Placeholder 3"/>
          <p:cNvSpPr>
            <a:spLocks noGrp="1"/>
          </p:cNvSpPr>
          <p:nvPr>
            <p:ph type="body" sz="quarter" idx="11" hasCustomPrompt="1"/>
          </p:nvPr>
        </p:nvSpPr>
        <p:spPr>
          <a:xfrm>
            <a:off x="0" y="5620334"/>
            <a:ext cx="4253472" cy="378565"/>
          </a:xfrm>
          <a:solidFill>
            <a:schemeClr val="accent4"/>
          </a:solidFill>
        </p:spPr>
        <p:txBody>
          <a:bodyPr wrap="none" lIns="201168" tIns="64008" rIns="201168" bIns="64008" anchor="ctr" anchorCtr="0">
            <a:spAutoFit/>
          </a:bodyPr>
          <a:lstStyle>
            <a:lvl1pPr marL="0" marR="0" indent="0" algn="l" defTabSz="914400" rtl="0" eaLnBrk="1" fontAlgn="base" latinLnBrk="0" hangingPunct="1">
              <a:lnSpc>
                <a:spcPct val="90000"/>
              </a:lnSpc>
              <a:spcBef>
                <a:spcPct val="65000"/>
              </a:spcBef>
              <a:spcAft>
                <a:spcPct val="0"/>
              </a:spcAft>
              <a:buClr>
                <a:schemeClr val="accent5"/>
              </a:buClr>
              <a:buSzTx/>
              <a:buFontTx/>
              <a:buNone/>
              <a:tabLst/>
              <a:defRPr sz="1800" b="1">
                <a:solidFill>
                  <a:schemeClr val="bg1"/>
                </a:solidFill>
              </a:defRPr>
            </a:lvl1pPr>
            <a:lvl2pPr marL="211138" indent="0">
              <a:buFontTx/>
              <a:buNone/>
              <a:defRPr/>
            </a:lvl2pPr>
            <a:lvl3pPr marL="396875" indent="0">
              <a:buFontTx/>
              <a:buNone/>
              <a:defRPr/>
            </a:lvl3pPr>
            <a:lvl4pPr marL="595313" indent="0">
              <a:buFontTx/>
              <a:buNone/>
              <a:defRPr/>
            </a:lvl4pPr>
            <a:lvl5pPr marL="793750" indent="0">
              <a:buFontTx/>
              <a:buNone/>
              <a:defRPr/>
            </a:lvl5pPr>
          </a:lstStyle>
          <a:p>
            <a:pPr lvl="0"/>
            <a:r>
              <a:rPr lang="en-US" dirty="0" smtClean="0"/>
              <a:t>Click to edit DRAFT or Client Name</a:t>
            </a:r>
            <a:endParaRPr lang="en-US" dirty="0"/>
          </a:p>
        </p:txBody>
      </p:sp>
      <p:sp>
        <p:nvSpPr>
          <p:cNvPr id="9" name="Text Box 47"/>
          <p:cNvSpPr txBox="1">
            <a:spLocks noChangeArrowheads="1"/>
          </p:cNvSpPr>
          <p:nvPr/>
        </p:nvSpPr>
        <p:spPr bwMode="gray">
          <a:xfrm>
            <a:off x="133048" y="6578667"/>
            <a:ext cx="307808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800" dirty="0">
                <a:solidFill>
                  <a:srgbClr val="616365"/>
                </a:solidFill>
              </a:rPr>
              <a:t>Copyright © </a:t>
            </a:r>
            <a:r>
              <a:rPr lang="en-US" sz="800" dirty="0" smtClean="0">
                <a:solidFill>
                  <a:srgbClr val="616365"/>
                </a:solidFill>
              </a:rPr>
              <a:t>2014 </a:t>
            </a:r>
            <a:r>
              <a:rPr lang="en-US" sz="800" dirty="0">
                <a:solidFill>
                  <a:srgbClr val="616365"/>
                </a:solidFill>
              </a:rPr>
              <a:t>by The Segal Group, Inc. All rights reserved. </a:t>
            </a:r>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6107204" y="5993827"/>
            <a:ext cx="2674334" cy="368127"/>
          </a:xfrm>
          <a:prstGeom prst="rect">
            <a:avLst/>
          </a:prstGeom>
        </p:spPr>
      </p:pic>
    </p:spTree>
    <p:extLst>
      <p:ext uri="{BB962C8B-B14F-4D97-AF65-F5344CB8AC3E}">
        <p14:creationId xmlns:p14="http://schemas.microsoft.com/office/powerpoint/2010/main" val="266294377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Custom Blank">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70109"/>
            <a:ext cx="1847092" cy="1179578"/>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593" y="0"/>
            <a:ext cx="3200407" cy="2743206"/>
          </a:xfrm>
          <a:prstGeom prst="rect">
            <a:avLst/>
          </a:prstGeom>
        </p:spPr>
      </p:pic>
      <p:sp>
        <p:nvSpPr>
          <p:cNvPr id="7" name="Slide Number Placeholder 7"/>
          <p:cNvSpPr txBox="1">
            <a:spLocks/>
          </p:cNvSpPr>
          <p:nvPr/>
        </p:nvSpPr>
        <p:spPr>
          <a:xfrm>
            <a:off x="8578971" y="6616757"/>
            <a:ext cx="547777" cy="225484"/>
          </a:xfrm>
          <a:prstGeom prst="rect">
            <a:avLst/>
          </a:prstGeom>
          <a:ln>
            <a:noFill/>
          </a:ln>
        </p:spPr>
        <p:txBody>
          <a:bodyPr vert="horz" lIns="91440" tIns="45720" rIns="91440" bIns="45720" rtlCol="0" anchor="ctr"/>
          <a:lstStyle>
            <a:defPPr>
              <a:defRPr lang="en-US"/>
            </a:defPPr>
            <a:lvl1pPr algn="r" rtl="0" fontAlgn="base">
              <a:lnSpc>
                <a:spcPct val="90000"/>
              </a:lnSpc>
              <a:spcBef>
                <a:spcPct val="50000"/>
              </a:spcBef>
              <a:spcAft>
                <a:spcPct val="0"/>
              </a:spcAft>
              <a:defRPr sz="1000" kern="1200">
                <a:solidFill>
                  <a:schemeClr val="tx1"/>
                </a:solidFill>
                <a:latin typeface="Arial" charset="0"/>
                <a:ea typeface="+mn-ea"/>
                <a:cs typeface="+mn-cs"/>
              </a:defRPr>
            </a:lvl1pPr>
            <a:lvl2pPr marL="457200" algn="l" rtl="0" fontAlgn="base">
              <a:lnSpc>
                <a:spcPct val="90000"/>
              </a:lnSpc>
              <a:spcBef>
                <a:spcPct val="50000"/>
              </a:spcBef>
              <a:spcAft>
                <a:spcPct val="0"/>
              </a:spcAft>
              <a:defRPr sz="1600" kern="1200">
                <a:solidFill>
                  <a:schemeClr val="tx1"/>
                </a:solidFill>
                <a:latin typeface="Arial" charset="0"/>
                <a:ea typeface="+mn-ea"/>
                <a:cs typeface="+mn-cs"/>
              </a:defRPr>
            </a:lvl2pPr>
            <a:lvl3pPr marL="914400" algn="l" rtl="0" fontAlgn="base">
              <a:lnSpc>
                <a:spcPct val="90000"/>
              </a:lnSpc>
              <a:spcBef>
                <a:spcPct val="50000"/>
              </a:spcBef>
              <a:spcAft>
                <a:spcPct val="0"/>
              </a:spcAft>
              <a:defRPr sz="1600" kern="1200">
                <a:solidFill>
                  <a:schemeClr val="tx1"/>
                </a:solidFill>
                <a:latin typeface="Arial" charset="0"/>
                <a:ea typeface="+mn-ea"/>
                <a:cs typeface="+mn-cs"/>
              </a:defRPr>
            </a:lvl3pPr>
            <a:lvl4pPr marL="1371600" algn="l" rtl="0" fontAlgn="base">
              <a:lnSpc>
                <a:spcPct val="90000"/>
              </a:lnSpc>
              <a:spcBef>
                <a:spcPct val="50000"/>
              </a:spcBef>
              <a:spcAft>
                <a:spcPct val="0"/>
              </a:spcAft>
              <a:defRPr sz="1600" kern="1200">
                <a:solidFill>
                  <a:schemeClr val="tx1"/>
                </a:solidFill>
                <a:latin typeface="Arial" charset="0"/>
                <a:ea typeface="+mn-ea"/>
                <a:cs typeface="+mn-cs"/>
              </a:defRPr>
            </a:lvl4pPr>
            <a:lvl5pPr marL="1828800" algn="l" rtl="0" fontAlgn="base">
              <a:lnSpc>
                <a:spcPct val="90000"/>
              </a:lnSpc>
              <a:spcBef>
                <a:spcPct val="5000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a:fld id="{296C8835-0D17-40BE-AF3A-B681D566BC72}" type="slidenum">
              <a:rPr lang="en-US" smtClean="0">
                <a:solidFill>
                  <a:prstClr val="black"/>
                </a:solidFill>
              </a:rPr>
              <a:pPr/>
              <a:t>‹#›</a:t>
            </a:fld>
            <a:endParaRPr lang="en-US" dirty="0">
              <a:solidFill>
                <a:prstClr val="black"/>
              </a:solidFill>
            </a:endParaRP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54692" y="6597294"/>
            <a:ext cx="1591056" cy="219012"/>
          </a:xfrm>
          <a:prstGeom prst="rect">
            <a:avLst/>
          </a:prstGeom>
        </p:spPr>
      </p:pic>
    </p:spTree>
    <p:extLst>
      <p:ext uri="{BB962C8B-B14F-4D97-AF65-F5344CB8AC3E}">
        <p14:creationId xmlns:p14="http://schemas.microsoft.com/office/powerpoint/2010/main" val="138204598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Alt_Title Slide">
    <p:spTree>
      <p:nvGrpSpPr>
        <p:cNvPr id="1" name=""/>
        <p:cNvGrpSpPr/>
        <p:nvPr/>
      </p:nvGrpSpPr>
      <p:grpSpPr>
        <a:xfrm>
          <a:off x="0" y="0"/>
          <a:ext cx="0" cy="0"/>
          <a:chOff x="0" y="0"/>
          <a:chExt cx="0" cy="0"/>
        </a:xfrm>
      </p:grpSpPr>
      <p:pic>
        <p:nvPicPr>
          <p:cNvPr id="16" name="Picture 15"/>
          <p:cNvPicPr>
            <a:picLocks noChangeAspect="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t="23903"/>
          <a:stretch/>
        </p:blipFill>
        <p:spPr bwMode="gray">
          <a:xfrm>
            <a:off x="4568646" y="3429000"/>
            <a:ext cx="4575354" cy="3429000"/>
          </a:xfrm>
          <a:prstGeom prst="rect">
            <a:avLst/>
          </a:prstGeom>
        </p:spPr>
      </p:pic>
      <p:sp>
        <p:nvSpPr>
          <p:cNvPr id="17" name="Text Box 47"/>
          <p:cNvSpPr txBox="1">
            <a:spLocks noChangeArrowheads="1"/>
          </p:cNvSpPr>
          <p:nvPr/>
        </p:nvSpPr>
        <p:spPr bwMode="gray">
          <a:xfrm>
            <a:off x="133048" y="6578667"/>
            <a:ext cx="307808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800" dirty="0">
                <a:solidFill>
                  <a:srgbClr val="616365"/>
                </a:solidFill>
              </a:rPr>
              <a:t>Copyright © </a:t>
            </a:r>
            <a:r>
              <a:rPr lang="en-US" sz="800" dirty="0" smtClean="0">
                <a:solidFill>
                  <a:srgbClr val="616365"/>
                </a:solidFill>
              </a:rPr>
              <a:t>2015 </a:t>
            </a:r>
            <a:r>
              <a:rPr lang="en-US" sz="800" dirty="0">
                <a:solidFill>
                  <a:srgbClr val="616365"/>
                </a:solidFill>
              </a:rPr>
              <a:t>by The Segal Group, Inc. All rights reserved. </a:t>
            </a:r>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6104626" y="5989837"/>
            <a:ext cx="2676912" cy="368363"/>
          </a:xfrm>
          <a:prstGeom prst="rect">
            <a:avLst/>
          </a:prstGeom>
        </p:spPr>
      </p:pic>
      <p:cxnSp>
        <p:nvCxnSpPr>
          <p:cNvPr id="20" name="Straight Connector 19"/>
          <p:cNvCxnSpPr/>
          <p:nvPr/>
        </p:nvCxnSpPr>
        <p:spPr bwMode="gray">
          <a:xfrm>
            <a:off x="0" y="1219200"/>
            <a:ext cx="9144001" cy="0"/>
          </a:xfrm>
          <a:prstGeom prst="line">
            <a:avLst/>
          </a:prstGeom>
          <a:solidFill>
            <a:schemeClr val="accent1"/>
          </a:solidFill>
          <a:ln w="6350" cap="flat" cmpd="sng" algn="ctr">
            <a:solidFill>
              <a:schemeClr val="accent5"/>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2" name="Picture Placeholder 2"/>
          <p:cNvSpPr>
            <a:spLocks noGrp="1"/>
          </p:cNvSpPr>
          <p:nvPr>
            <p:ph type="pic" sz="quarter" idx="10"/>
          </p:nvPr>
        </p:nvSpPr>
        <p:spPr bwMode="gray">
          <a:xfrm>
            <a:off x="0" y="1295400"/>
            <a:ext cx="3124200" cy="2057400"/>
          </a:xfrm>
        </p:spPr>
        <p:txBody>
          <a:bodyPr/>
          <a:lstStyle>
            <a:lvl1pPr marL="0" indent="0">
              <a:buFontTx/>
              <a:buNone/>
              <a:defRPr/>
            </a:lvl1pPr>
          </a:lstStyle>
          <a:p>
            <a:r>
              <a:rPr lang="en-US" dirty="0" smtClean="0"/>
              <a:t>Click icon to add picture</a:t>
            </a:r>
            <a:endParaRPr lang="en-US" dirty="0"/>
          </a:p>
        </p:txBody>
      </p:sp>
      <p:sp>
        <p:nvSpPr>
          <p:cNvPr id="23" name="Picture Placeholder 2"/>
          <p:cNvSpPr>
            <a:spLocks noGrp="1"/>
          </p:cNvSpPr>
          <p:nvPr>
            <p:ph type="pic" sz="quarter" idx="11"/>
          </p:nvPr>
        </p:nvSpPr>
        <p:spPr bwMode="gray">
          <a:xfrm>
            <a:off x="3200400" y="1295400"/>
            <a:ext cx="4038600" cy="2057400"/>
          </a:xfrm>
        </p:spPr>
        <p:txBody>
          <a:bodyPr/>
          <a:lstStyle>
            <a:lvl1pPr marL="0" indent="0">
              <a:buFontTx/>
              <a:buNone/>
              <a:defRPr/>
            </a:lvl1pPr>
          </a:lstStyle>
          <a:p>
            <a:r>
              <a:rPr lang="en-US" dirty="0" smtClean="0"/>
              <a:t>Click icon to add picture</a:t>
            </a:r>
            <a:endParaRPr lang="en-US" dirty="0"/>
          </a:p>
        </p:txBody>
      </p:sp>
      <p:sp>
        <p:nvSpPr>
          <p:cNvPr id="24" name="Picture Placeholder 2"/>
          <p:cNvSpPr>
            <a:spLocks noGrp="1"/>
          </p:cNvSpPr>
          <p:nvPr>
            <p:ph type="pic" sz="quarter" idx="12"/>
          </p:nvPr>
        </p:nvSpPr>
        <p:spPr bwMode="gray">
          <a:xfrm>
            <a:off x="7315200" y="1295400"/>
            <a:ext cx="1828800" cy="2057400"/>
          </a:xfrm>
        </p:spPr>
        <p:txBody>
          <a:bodyPr/>
          <a:lstStyle>
            <a:lvl1pPr marL="0" indent="0">
              <a:buFontTx/>
              <a:buNone/>
              <a:defRPr/>
            </a:lvl1pPr>
          </a:lstStyle>
          <a:p>
            <a:r>
              <a:rPr lang="en-US" dirty="0" smtClean="0"/>
              <a:t>Click icon to add picture</a:t>
            </a:r>
            <a:endParaRPr lang="en-US" dirty="0"/>
          </a:p>
        </p:txBody>
      </p:sp>
      <p:sp>
        <p:nvSpPr>
          <p:cNvPr id="25" name="Title 6"/>
          <p:cNvSpPr>
            <a:spLocks noGrp="1"/>
          </p:cNvSpPr>
          <p:nvPr>
            <p:ph type="title"/>
          </p:nvPr>
        </p:nvSpPr>
        <p:spPr bwMode="gray">
          <a:xfrm>
            <a:off x="0" y="3429000"/>
            <a:ext cx="9144000" cy="1066800"/>
          </a:xfrm>
          <a:solidFill>
            <a:schemeClr val="accent5">
              <a:lumMod val="75000"/>
              <a:alpha val="64706"/>
            </a:schemeClr>
          </a:solidFill>
          <a:ln>
            <a:noFill/>
          </a:ln>
          <a:effectLst/>
          <a:extLst/>
        </p:spPr>
        <p:txBody>
          <a:bodyPr vert="horz" wrap="square" lIns="228600" tIns="137160" rIns="228600" bIns="91440" numCol="1" rtlCol="0" anchor="ctr" anchorCtr="0" compatLnSpc="1">
            <a:prstTxWarp prst="textNoShape">
              <a:avLst/>
            </a:prstTxWarp>
            <a:noAutofit/>
          </a:bodyPr>
          <a:lstStyle>
            <a:lvl1pPr>
              <a:defRPr lang="en-US" sz="2800" kern="1200" dirty="0">
                <a:solidFill>
                  <a:schemeClr val="bg1"/>
                </a:solidFill>
                <a:latin typeface="Arial" charset="0"/>
                <a:ea typeface="+mn-ea"/>
                <a:cs typeface="+mn-cs"/>
              </a:defRPr>
            </a:lvl1pPr>
          </a:lstStyle>
          <a:p>
            <a:pPr marL="0" lvl="0" indent="0">
              <a:spcBef>
                <a:spcPct val="65000"/>
              </a:spcBef>
              <a:buClr>
                <a:schemeClr val="accent5"/>
              </a:buClr>
              <a:buFont typeface="Wingdings" pitchFamily="34" charset="2"/>
              <a:buNone/>
            </a:pPr>
            <a:r>
              <a:rPr lang="en-US" smtClean="0"/>
              <a:t>Click to edit Master title style</a:t>
            </a:r>
            <a:endParaRPr lang="en-US" dirty="0"/>
          </a:p>
        </p:txBody>
      </p:sp>
      <p:sp>
        <p:nvSpPr>
          <p:cNvPr id="26" name="Rectangle 3"/>
          <p:cNvSpPr>
            <a:spLocks noGrp="1" noChangeArrowheads="1"/>
          </p:cNvSpPr>
          <p:nvPr>
            <p:ph type="subTitle" idx="1"/>
          </p:nvPr>
        </p:nvSpPr>
        <p:spPr bwMode="gray">
          <a:xfrm>
            <a:off x="139938" y="4495800"/>
            <a:ext cx="7429500" cy="9144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spcBef>
                <a:spcPts val="1200"/>
              </a:spcBef>
              <a:buNone/>
              <a:defRPr lang="en-US" sz="2200" b="1" kern="0" noProof="0" smtClean="0">
                <a:solidFill>
                  <a:schemeClr val="accent4"/>
                </a:solidFill>
              </a:defRPr>
            </a:lvl1pPr>
          </a:lstStyle>
          <a:p>
            <a:pPr lvl="0"/>
            <a:r>
              <a:rPr lang="en-US" noProof="0" smtClean="0"/>
              <a:t>Click to edit Master subtitle style</a:t>
            </a:r>
            <a:endParaRPr lang="en-US" noProof="0" dirty="0" smtClean="0"/>
          </a:p>
        </p:txBody>
      </p:sp>
      <p:sp>
        <p:nvSpPr>
          <p:cNvPr id="12" name="Text Placeholder 3"/>
          <p:cNvSpPr>
            <a:spLocks noGrp="1"/>
          </p:cNvSpPr>
          <p:nvPr>
            <p:ph type="body" sz="quarter" idx="13" hasCustomPrompt="1"/>
          </p:nvPr>
        </p:nvSpPr>
        <p:spPr>
          <a:xfrm>
            <a:off x="0" y="5620334"/>
            <a:ext cx="4253472" cy="378565"/>
          </a:xfrm>
          <a:solidFill>
            <a:schemeClr val="accent4"/>
          </a:solidFill>
        </p:spPr>
        <p:txBody>
          <a:bodyPr wrap="none" lIns="201168" tIns="64008" rIns="201168" bIns="64008" anchor="ctr" anchorCtr="0">
            <a:spAutoFit/>
          </a:bodyPr>
          <a:lstStyle>
            <a:lvl1pPr marL="0" indent="0">
              <a:buFontTx/>
              <a:buNone/>
              <a:defRPr sz="1800" b="1">
                <a:solidFill>
                  <a:schemeClr val="bg1"/>
                </a:solidFill>
              </a:defRPr>
            </a:lvl1pPr>
            <a:lvl2pPr marL="211138" indent="0">
              <a:buFontTx/>
              <a:buNone/>
              <a:defRPr/>
            </a:lvl2pPr>
            <a:lvl3pPr marL="396875" indent="0">
              <a:buFontTx/>
              <a:buNone/>
              <a:defRPr/>
            </a:lvl3pPr>
            <a:lvl4pPr marL="595313" indent="0">
              <a:buFontTx/>
              <a:buNone/>
              <a:defRPr/>
            </a:lvl4pPr>
            <a:lvl5pPr marL="793750" indent="0">
              <a:buFontTx/>
              <a:buNone/>
              <a:defRPr/>
            </a:lvl5pPr>
          </a:lstStyle>
          <a:p>
            <a:pPr lvl="0"/>
            <a:r>
              <a:rPr lang="en-US" dirty="0" smtClean="0"/>
              <a:t>Click to edit DRAFT or Client Name</a:t>
            </a:r>
            <a:endParaRPr lang="en-US" dirty="0"/>
          </a:p>
        </p:txBody>
      </p:sp>
    </p:spTree>
    <p:extLst>
      <p:ext uri="{BB962C8B-B14F-4D97-AF65-F5344CB8AC3E}">
        <p14:creationId xmlns:p14="http://schemas.microsoft.com/office/powerpoint/2010/main" val="96754333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3_Alt_Title Slide">
    <p:spTree>
      <p:nvGrpSpPr>
        <p:cNvPr id="1" name=""/>
        <p:cNvGrpSpPr/>
        <p:nvPr/>
      </p:nvGrpSpPr>
      <p:grpSpPr>
        <a:xfrm>
          <a:off x="0" y="0"/>
          <a:ext cx="0" cy="0"/>
          <a:chOff x="0" y="0"/>
          <a:chExt cx="0" cy="0"/>
        </a:xfrm>
      </p:grpSpPr>
      <p:pic>
        <p:nvPicPr>
          <p:cNvPr id="19" name="Picture 18"/>
          <p:cNvPicPr>
            <a:picLocks noChangeAspect="1"/>
          </p:cNvPicPr>
          <p:nvPr/>
        </p:nvPicPr>
        <p:blipFill rotWithShape="1">
          <a:blip r:embed="rId2" cstate="print">
            <a:extLst>
              <a:ext uri="{28A0092B-C50C-407E-A947-70E740481C1C}">
                <a14:useLocalDpi xmlns:a14="http://schemas.microsoft.com/office/drawing/2010/main" val="0"/>
              </a:ext>
            </a:extLst>
          </a:blip>
          <a:srcRect t="22752"/>
          <a:stretch/>
        </p:blipFill>
        <p:spPr bwMode="gray">
          <a:xfrm>
            <a:off x="4629551" y="3443954"/>
            <a:ext cx="4484537" cy="3414045"/>
          </a:xfrm>
          <a:prstGeom prst="rect">
            <a:avLst/>
          </a:prstGeom>
        </p:spPr>
      </p:pic>
      <p:cxnSp>
        <p:nvCxnSpPr>
          <p:cNvPr id="37" name="Straight Connector 36"/>
          <p:cNvCxnSpPr/>
          <p:nvPr/>
        </p:nvCxnSpPr>
        <p:spPr bwMode="gray">
          <a:xfrm>
            <a:off x="0" y="1219200"/>
            <a:ext cx="9144001" cy="0"/>
          </a:xfrm>
          <a:prstGeom prst="line">
            <a:avLst/>
          </a:prstGeom>
          <a:solidFill>
            <a:schemeClr val="accent1"/>
          </a:solidFill>
          <a:ln w="6350" cap="flat" cmpd="sng" algn="ctr">
            <a:solidFill>
              <a:schemeClr val="accent5"/>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0" name="Straight Connector 39"/>
          <p:cNvCxnSpPr/>
          <p:nvPr/>
        </p:nvCxnSpPr>
        <p:spPr bwMode="gray">
          <a:xfrm>
            <a:off x="0" y="1219200"/>
            <a:ext cx="9144001" cy="0"/>
          </a:xfrm>
          <a:prstGeom prst="line">
            <a:avLst/>
          </a:prstGeom>
          <a:solidFill>
            <a:schemeClr val="accent1"/>
          </a:solidFill>
          <a:ln w="6350" cap="flat" cmpd="sng" algn="ctr">
            <a:solidFill>
              <a:schemeClr val="accent5"/>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Picture Placeholder 2"/>
          <p:cNvSpPr>
            <a:spLocks noGrp="1"/>
          </p:cNvSpPr>
          <p:nvPr>
            <p:ph type="pic" sz="quarter" idx="10"/>
          </p:nvPr>
        </p:nvSpPr>
        <p:spPr bwMode="gray">
          <a:xfrm>
            <a:off x="0" y="1295400"/>
            <a:ext cx="3124200" cy="2057400"/>
          </a:xfrm>
        </p:spPr>
        <p:txBody>
          <a:bodyPr/>
          <a:lstStyle>
            <a:lvl1pPr marL="0" indent="0">
              <a:buFontTx/>
              <a:buNone/>
              <a:defRPr/>
            </a:lvl1pPr>
          </a:lstStyle>
          <a:p>
            <a:r>
              <a:rPr lang="en-US" dirty="0" smtClean="0"/>
              <a:t>Click icon to add picture</a:t>
            </a:r>
            <a:endParaRPr lang="en-US" dirty="0"/>
          </a:p>
        </p:txBody>
      </p:sp>
      <p:sp>
        <p:nvSpPr>
          <p:cNvPr id="20" name="Picture Placeholder 2"/>
          <p:cNvSpPr>
            <a:spLocks noGrp="1"/>
          </p:cNvSpPr>
          <p:nvPr>
            <p:ph type="pic" sz="quarter" idx="11"/>
          </p:nvPr>
        </p:nvSpPr>
        <p:spPr bwMode="gray">
          <a:xfrm>
            <a:off x="3200400" y="1295400"/>
            <a:ext cx="4038600" cy="2057400"/>
          </a:xfrm>
        </p:spPr>
        <p:txBody>
          <a:bodyPr/>
          <a:lstStyle>
            <a:lvl1pPr marL="0" indent="0">
              <a:buFontTx/>
              <a:buNone/>
              <a:defRPr/>
            </a:lvl1pPr>
          </a:lstStyle>
          <a:p>
            <a:r>
              <a:rPr lang="en-US" dirty="0" smtClean="0"/>
              <a:t>Click icon to add picture</a:t>
            </a:r>
            <a:endParaRPr lang="en-US" dirty="0"/>
          </a:p>
        </p:txBody>
      </p:sp>
      <p:sp>
        <p:nvSpPr>
          <p:cNvPr id="22" name="Picture Placeholder 2"/>
          <p:cNvSpPr>
            <a:spLocks noGrp="1"/>
          </p:cNvSpPr>
          <p:nvPr>
            <p:ph type="pic" sz="quarter" idx="12"/>
          </p:nvPr>
        </p:nvSpPr>
        <p:spPr bwMode="gray">
          <a:xfrm>
            <a:off x="7315200" y="1295400"/>
            <a:ext cx="1828800" cy="2057400"/>
          </a:xfrm>
        </p:spPr>
        <p:txBody>
          <a:bodyPr/>
          <a:lstStyle>
            <a:lvl1pPr marL="0" indent="0">
              <a:buFontTx/>
              <a:buNone/>
              <a:defRPr/>
            </a:lvl1pPr>
          </a:lstStyle>
          <a:p>
            <a:r>
              <a:rPr lang="en-US" dirty="0" smtClean="0"/>
              <a:t>Click icon to add picture</a:t>
            </a:r>
            <a:endParaRPr lang="en-US" dirty="0"/>
          </a:p>
        </p:txBody>
      </p:sp>
      <p:sp>
        <p:nvSpPr>
          <p:cNvPr id="23" name="Title 6"/>
          <p:cNvSpPr>
            <a:spLocks noGrp="1"/>
          </p:cNvSpPr>
          <p:nvPr>
            <p:ph type="title"/>
          </p:nvPr>
        </p:nvSpPr>
        <p:spPr bwMode="gray">
          <a:xfrm>
            <a:off x="0" y="3429000"/>
            <a:ext cx="9144000" cy="1066800"/>
          </a:xfrm>
          <a:solidFill>
            <a:schemeClr val="accent5">
              <a:lumMod val="75000"/>
              <a:alpha val="64706"/>
            </a:schemeClr>
          </a:solidFill>
          <a:ln>
            <a:noFill/>
          </a:ln>
          <a:effectLst/>
          <a:extLst/>
        </p:spPr>
        <p:txBody>
          <a:bodyPr vert="horz" wrap="square" lIns="228600" tIns="137160" rIns="228600" bIns="91440" numCol="1" rtlCol="0" anchor="ctr" anchorCtr="0" compatLnSpc="1">
            <a:prstTxWarp prst="textNoShape">
              <a:avLst/>
            </a:prstTxWarp>
            <a:noAutofit/>
          </a:bodyPr>
          <a:lstStyle>
            <a:lvl1pPr>
              <a:defRPr lang="en-US" sz="2800" kern="1200" dirty="0">
                <a:solidFill>
                  <a:schemeClr val="bg1"/>
                </a:solidFill>
                <a:latin typeface="Arial" charset="0"/>
                <a:ea typeface="+mn-ea"/>
                <a:cs typeface="+mn-cs"/>
              </a:defRPr>
            </a:lvl1pPr>
          </a:lstStyle>
          <a:p>
            <a:pPr marL="0" lvl="0" indent="0">
              <a:spcBef>
                <a:spcPct val="65000"/>
              </a:spcBef>
              <a:buClr>
                <a:schemeClr val="accent5"/>
              </a:buClr>
              <a:buFont typeface="Wingdings" pitchFamily="34" charset="2"/>
              <a:buNone/>
            </a:pPr>
            <a:r>
              <a:rPr lang="en-US" smtClean="0"/>
              <a:t>Click to edit Master title style</a:t>
            </a:r>
            <a:endParaRPr lang="en-US" dirty="0"/>
          </a:p>
        </p:txBody>
      </p:sp>
      <p:sp>
        <p:nvSpPr>
          <p:cNvPr id="24" name="Rectangle 3"/>
          <p:cNvSpPr>
            <a:spLocks noGrp="1" noChangeArrowheads="1"/>
          </p:cNvSpPr>
          <p:nvPr>
            <p:ph type="subTitle" idx="1"/>
          </p:nvPr>
        </p:nvSpPr>
        <p:spPr bwMode="gray">
          <a:xfrm>
            <a:off x="139938" y="4495800"/>
            <a:ext cx="7429500" cy="9144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spcBef>
                <a:spcPts val="1200"/>
              </a:spcBef>
              <a:buNone/>
              <a:defRPr lang="en-US" sz="2200" b="1" kern="0" noProof="0" smtClean="0">
                <a:solidFill>
                  <a:schemeClr val="accent4"/>
                </a:solidFill>
              </a:defRPr>
            </a:lvl1pPr>
          </a:lstStyle>
          <a:p>
            <a:pPr lvl="0"/>
            <a:r>
              <a:rPr lang="en-US" noProof="0" smtClean="0"/>
              <a:t>Click to edit Master subtitle style</a:t>
            </a:r>
            <a:endParaRPr lang="en-US" noProof="0" dirty="0" smtClean="0"/>
          </a:p>
        </p:txBody>
      </p:sp>
      <p:sp>
        <p:nvSpPr>
          <p:cNvPr id="13" name="Text Placeholder 3"/>
          <p:cNvSpPr>
            <a:spLocks noGrp="1"/>
          </p:cNvSpPr>
          <p:nvPr>
            <p:ph type="body" sz="quarter" idx="13" hasCustomPrompt="1"/>
          </p:nvPr>
        </p:nvSpPr>
        <p:spPr>
          <a:xfrm>
            <a:off x="0" y="5620334"/>
            <a:ext cx="4253472" cy="378565"/>
          </a:xfrm>
          <a:solidFill>
            <a:schemeClr val="accent4"/>
          </a:solidFill>
        </p:spPr>
        <p:txBody>
          <a:bodyPr wrap="none" lIns="201168" tIns="64008" rIns="201168" bIns="64008" anchor="ctr" anchorCtr="0">
            <a:spAutoFit/>
          </a:bodyPr>
          <a:lstStyle>
            <a:lvl1pPr marL="0" indent="0">
              <a:buFontTx/>
              <a:buNone/>
              <a:defRPr sz="1800" b="1">
                <a:solidFill>
                  <a:schemeClr val="bg1"/>
                </a:solidFill>
              </a:defRPr>
            </a:lvl1pPr>
            <a:lvl2pPr marL="211138" indent="0">
              <a:buFontTx/>
              <a:buNone/>
              <a:defRPr/>
            </a:lvl2pPr>
            <a:lvl3pPr marL="396875" indent="0">
              <a:buFontTx/>
              <a:buNone/>
              <a:defRPr/>
            </a:lvl3pPr>
            <a:lvl4pPr marL="595313" indent="0">
              <a:buFontTx/>
              <a:buNone/>
              <a:defRPr/>
            </a:lvl4pPr>
            <a:lvl5pPr marL="793750" indent="0">
              <a:buFontTx/>
              <a:buNone/>
              <a:defRPr/>
            </a:lvl5pPr>
          </a:lstStyle>
          <a:p>
            <a:pPr lvl="0"/>
            <a:r>
              <a:rPr lang="en-US" dirty="0" smtClean="0"/>
              <a:t>Click to edit DRAFT or Client Name</a:t>
            </a:r>
            <a:endParaRPr lang="en-US" dirty="0"/>
          </a:p>
        </p:txBody>
      </p:sp>
      <p:sp>
        <p:nvSpPr>
          <p:cNvPr id="16" name="Text Box 47"/>
          <p:cNvSpPr txBox="1">
            <a:spLocks noChangeArrowheads="1"/>
          </p:cNvSpPr>
          <p:nvPr/>
        </p:nvSpPr>
        <p:spPr bwMode="gray">
          <a:xfrm>
            <a:off x="133048" y="6578667"/>
            <a:ext cx="307808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800" dirty="0">
                <a:solidFill>
                  <a:srgbClr val="616365"/>
                </a:solidFill>
              </a:rPr>
              <a:t>Copyright © </a:t>
            </a:r>
            <a:r>
              <a:rPr lang="en-US" sz="800" dirty="0" smtClean="0">
                <a:solidFill>
                  <a:srgbClr val="616365"/>
                </a:solidFill>
              </a:rPr>
              <a:t>2014 </a:t>
            </a:r>
            <a:r>
              <a:rPr lang="en-US" sz="800" dirty="0">
                <a:solidFill>
                  <a:srgbClr val="616365"/>
                </a:solidFill>
              </a:rPr>
              <a:t>by The Segal Group, Inc. All rights reserved. </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6107204" y="5993827"/>
            <a:ext cx="2674334" cy="368127"/>
          </a:xfrm>
          <a:prstGeom prst="rect">
            <a:avLst/>
          </a:prstGeom>
        </p:spPr>
      </p:pic>
    </p:spTree>
    <p:extLst>
      <p:ext uri="{BB962C8B-B14F-4D97-AF65-F5344CB8AC3E}">
        <p14:creationId xmlns:p14="http://schemas.microsoft.com/office/powerpoint/2010/main" val="120670557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2_Alt_Title Slide">
    <p:spTree>
      <p:nvGrpSpPr>
        <p:cNvPr id="1" name=""/>
        <p:cNvGrpSpPr/>
        <p:nvPr/>
      </p:nvGrpSpPr>
      <p:grpSpPr>
        <a:xfrm>
          <a:off x="0" y="0"/>
          <a:ext cx="0" cy="0"/>
          <a:chOff x="0" y="0"/>
          <a:chExt cx="0" cy="0"/>
        </a:xfrm>
      </p:grpSpPr>
      <p:pic>
        <p:nvPicPr>
          <p:cNvPr id="14" name="Picture 13"/>
          <p:cNvPicPr>
            <a:picLocks noChangeAspect="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t="-829"/>
          <a:stretch/>
        </p:blipFill>
        <p:spPr bwMode="gray">
          <a:xfrm flipV="1">
            <a:off x="4539274" y="0"/>
            <a:ext cx="4604726" cy="4572592"/>
          </a:xfrm>
          <a:prstGeom prst="rect">
            <a:avLst/>
          </a:prstGeom>
        </p:spPr>
      </p:pic>
      <p:sp>
        <p:nvSpPr>
          <p:cNvPr id="15" name="Text Box 47"/>
          <p:cNvSpPr txBox="1">
            <a:spLocks noChangeArrowheads="1"/>
          </p:cNvSpPr>
          <p:nvPr/>
        </p:nvSpPr>
        <p:spPr bwMode="gray">
          <a:xfrm>
            <a:off x="133048" y="6578667"/>
            <a:ext cx="307808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800" dirty="0">
                <a:solidFill>
                  <a:srgbClr val="616365"/>
                </a:solidFill>
              </a:rPr>
              <a:t>Copyright © </a:t>
            </a:r>
            <a:r>
              <a:rPr lang="en-US" sz="800" dirty="0" smtClean="0">
                <a:solidFill>
                  <a:srgbClr val="616365"/>
                </a:solidFill>
              </a:rPr>
              <a:t>2014 </a:t>
            </a:r>
            <a:r>
              <a:rPr lang="en-US" sz="800" dirty="0">
                <a:solidFill>
                  <a:srgbClr val="616365"/>
                </a:solidFill>
              </a:rPr>
              <a:t>by The Segal Group, Inc. All rights reserved. </a:t>
            </a:r>
          </a:p>
        </p:txBody>
      </p:sp>
      <p:sp>
        <p:nvSpPr>
          <p:cNvPr id="7" name="Title 6"/>
          <p:cNvSpPr>
            <a:spLocks noGrp="1"/>
          </p:cNvSpPr>
          <p:nvPr>
            <p:ph type="title"/>
          </p:nvPr>
        </p:nvSpPr>
        <p:spPr bwMode="gray">
          <a:xfrm>
            <a:off x="0" y="1752600"/>
            <a:ext cx="9144000" cy="1066800"/>
          </a:xfrm>
          <a:solidFill>
            <a:schemeClr val="accent5">
              <a:lumMod val="75000"/>
              <a:alpha val="64706"/>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28600" tIns="137160" rIns="228600" bIns="91440" numCol="1" rtlCol="0" anchor="ctr" anchorCtr="0" compatLnSpc="1">
            <a:prstTxWarp prst="textNoShape">
              <a:avLst/>
            </a:prstTxWarp>
            <a:noAutofit/>
          </a:bodyPr>
          <a:lstStyle>
            <a:lvl1pPr>
              <a:defRPr lang="en-US" sz="2800" kern="1200" dirty="0">
                <a:solidFill>
                  <a:schemeClr val="bg1"/>
                </a:solidFill>
                <a:latin typeface="Arial" charset="0"/>
                <a:ea typeface="+mn-ea"/>
                <a:cs typeface="+mn-cs"/>
              </a:defRPr>
            </a:lvl1pPr>
          </a:lstStyle>
          <a:p>
            <a:pPr marL="0" lvl="0" indent="0">
              <a:spcBef>
                <a:spcPct val="65000"/>
              </a:spcBef>
              <a:buClr>
                <a:schemeClr val="accent5"/>
              </a:buClr>
              <a:buFont typeface="Wingdings" pitchFamily="34" charset="2"/>
              <a:buNone/>
            </a:pPr>
            <a:r>
              <a:rPr lang="en-US" smtClean="0"/>
              <a:t>Click to edit Master title style</a:t>
            </a:r>
            <a:endParaRPr lang="en-US" dirty="0"/>
          </a:p>
        </p:txBody>
      </p:sp>
      <p:sp>
        <p:nvSpPr>
          <p:cNvPr id="10" name="Rectangle 3"/>
          <p:cNvSpPr>
            <a:spLocks noGrp="1" noChangeArrowheads="1"/>
          </p:cNvSpPr>
          <p:nvPr>
            <p:ph type="subTitle" idx="1"/>
          </p:nvPr>
        </p:nvSpPr>
        <p:spPr bwMode="gray">
          <a:xfrm>
            <a:off x="120098" y="2819400"/>
            <a:ext cx="7429500" cy="9144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spcBef>
                <a:spcPts val="1200"/>
              </a:spcBef>
              <a:buNone/>
              <a:defRPr lang="en-US" sz="2200" b="1" kern="0" noProof="0" smtClean="0">
                <a:solidFill>
                  <a:schemeClr val="accent4"/>
                </a:solidFill>
              </a:defRPr>
            </a:lvl1pPr>
          </a:lstStyle>
          <a:p>
            <a:pPr lvl="0"/>
            <a:r>
              <a:rPr lang="en-US" noProof="0" smtClean="0"/>
              <a:t>Click to edit Master subtitle style</a:t>
            </a:r>
            <a:endParaRPr lang="en-US" noProof="0" dirty="0" smtClean="0"/>
          </a:p>
        </p:txBody>
      </p:sp>
      <p:sp>
        <p:nvSpPr>
          <p:cNvPr id="4" name="Text Placeholder 3"/>
          <p:cNvSpPr>
            <a:spLocks noGrp="1"/>
          </p:cNvSpPr>
          <p:nvPr>
            <p:ph type="body" sz="quarter" idx="12" hasCustomPrompt="1"/>
          </p:nvPr>
        </p:nvSpPr>
        <p:spPr>
          <a:xfrm>
            <a:off x="120098" y="1050768"/>
            <a:ext cx="6065354" cy="701832"/>
          </a:xfrm>
          <a:noFill/>
        </p:spPr>
        <p:txBody>
          <a:bodyPr wrap="square" rtlCol="0" anchor="b" anchorCtr="0">
            <a:noAutofit/>
          </a:bodyPr>
          <a:lstStyle>
            <a:lvl1pPr marL="0" indent="0">
              <a:buNone/>
              <a:defRPr lang="en-US" sz="2200" b="1" kern="0" dirty="0">
                <a:solidFill>
                  <a:schemeClr val="accent4"/>
                </a:solidFill>
              </a:defRPr>
            </a:lvl1pPr>
          </a:lstStyle>
          <a:p>
            <a:pPr marL="0" lvl="0" defTabSz="914400" latinLnBrk="0"/>
            <a:r>
              <a:rPr lang="en-US" dirty="0" smtClean="0"/>
              <a:t>Client or Plan Name</a:t>
            </a:r>
            <a:endParaRPr lang="en-US" dirty="0"/>
          </a:p>
        </p:txBody>
      </p:sp>
      <p:sp>
        <p:nvSpPr>
          <p:cNvPr id="12" name="Text Placeholder 3"/>
          <p:cNvSpPr>
            <a:spLocks noGrp="1"/>
          </p:cNvSpPr>
          <p:nvPr>
            <p:ph type="body" sz="quarter" idx="13" hasCustomPrompt="1"/>
          </p:nvPr>
        </p:nvSpPr>
        <p:spPr>
          <a:xfrm>
            <a:off x="120098" y="4191000"/>
            <a:ext cx="6065354" cy="1371600"/>
          </a:xfrm>
          <a:noFill/>
        </p:spPr>
        <p:txBody>
          <a:bodyPr wrap="square" rtlCol="0" anchor="t" anchorCtr="0">
            <a:noAutofit/>
          </a:bodyPr>
          <a:lstStyle>
            <a:lvl1pPr marL="0" indent="0">
              <a:buNone/>
              <a:defRPr lang="en-US" sz="1800" b="0" i="1" kern="0" dirty="0">
                <a:solidFill>
                  <a:schemeClr val="accent4"/>
                </a:solidFill>
              </a:defRPr>
            </a:lvl1pPr>
          </a:lstStyle>
          <a:p>
            <a:pPr marL="0" lvl="0" defTabSz="914400" latinLnBrk="0"/>
            <a:r>
              <a:rPr lang="en-US" dirty="0" smtClean="0"/>
              <a:t>Presented by:</a:t>
            </a:r>
            <a:endParaRPr lang="en-US" dirty="0"/>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6104626" y="622237"/>
            <a:ext cx="2676912" cy="368363"/>
          </a:xfrm>
          <a:prstGeom prst="rect">
            <a:avLst/>
          </a:prstGeom>
        </p:spPr>
      </p:pic>
      <p:sp>
        <p:nvSpPr>
          <p:cNvPr id="16" name="Text Placeholder 3"/>
          <p:cNvSpPr>
            <a:spLocks noGrp="1"/>
          </p:cNvSpPr>
          <p:nvPr>
            <p:ph type="body" sz="quarter" idx="11" hasCustomPrompt="1"/>
          </p:nvPr>
        </p:nvSpPr>
        <p:spPr>
          <a:xfrm>
            <a:off x="0" y="3733800"/>
            <a:ext cx="4253472" cy="378565"/>
          </a:xfrm>
          <a:solidFill>
            <a:schemeClr val="accent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01168" tIns="64008" rIns="201168" bIns="64008" numCol="1" anchor="ctr" anchorCtr="0" compatLnSpc="1">
            <a:prstTxWarp prst="textNoShape">
              <a:avLst/>
            </a:prstTxWarp>
            <a:spAutoFit/>
          </a:bodyPr>
          <a:lstStyle>
            <a:lvl1pPr marL="0" indent="0">
              <a:buNone/>
              <a:defRPr lang="en-US" sz="1800" b="1" dirty="0">
                <a:solidFill>
                  <a:schemeClr val="bg1"/>
                </a:solidFill>
              </a:defRPr>
            </a:lvl1pPr>
          </a:lstStyle>
          <a:p>
            <a:pPr lvl="0"/>
            <a:r>
              <a:rPr lang="en-US" dirty="0" smtClean="0"/>
              <a:t>Click to edit DRAFT or Client Name</a:t>
            </a:r>
            <a:endParaRPr lang="en-US" dirty="0"/>
          </a:p>
        </p:txBody>
      </p:sp>
    </p:spTree>
    <p:extLst>
      <p:ext uri="{BB962C8B-B14F-4D97-AF65-F5344CB8AC3E}">
        <p14:creationId xmlns:p14="http://schemas.microsoft.com/office/powerpoint/2010/main" val="367701003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4_Alt_Title Slide">
    <p:spTree>
      <p:nvGrpSpPr>
        <p:cNvPr id="1" name=""/>
        <p:cNvGrpSpPr/>
        <p:nvPr/>
      </p:nvGrpSpPr>
      <p:grpSpPr>
        <a:xfrm>
          <a:off x="0" y="0"/>
          <a:ext cx="0" cy="0"/>
          <a:chOff x="0" y="0"/>
          <a:chExt cx="0" cy="0"/>
        </a:xfrm>
      </p:grpSpPr>
      <p:pic>
        <p:nvPicPr>
          <p:cNvPr id="17" name="Picture 1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gray">
          <a:xfrm rot="16454853">
            <a:off x="4470200" y="-124166"/>
            <a:ext cx="4544556" cy="4478750"/>
          </a:xfrm>
          <a:prstGeom prst="rect">
            <a:avLst/>
          </a:prstGeom>
        </p:spPr>
      </p:pic>
      <p:sp>
        <p:nvSpPr>
          <p:cNvPr id="7" name="Title 6"/>
          <p:cNvSpPr>
            <a:spLocks noGrp="1"/>
          </p:cNvSpPr>
          <p:nvPr>
            <p:ph type="title"/>
          </p:nvPr>
        </p:nvSpPr>
        <p:spPr bwMode="gray">
          <a:xfrm>
            <a:off x="0" y="1752600"/>
            <a:ext cx="9144000" cy="1066800"/>
          </a:xfrm>
          <a:solidFill>
            <a:schemeClr val="accent5">
              <a:lumMod val="75000"/>
              <a:alpha val="64706"/>
            </a:schemeClr>
          </a:solidFill>
          <a:ln>
            <a:noFill/>
          </a:ln>
          <a:effectLst/>
          <a:extLst/>
        </p:spPr>
        <p:txBody>
          <a:bodyPr vert="horz" wrap="square" lIns="228600" tIns="137160" rIns="228600" bIns="91440" numCol="1" rtlCol="0" anchor="ctr" anchorCtr="0" compatLnSpc="1">
            <a:prstTxWarp prst="textNoShape">
              <a:avLst/>
            </a:prstTxWarp>
            <a:noAutofit/>
          </a:bodyPr>
          <a:lstStyle>
            <a:lvl1pPr>
              <a:defRPr lang="en-US" sz="2800" kern="1200" dirty="0">
                <a:solidFill>
                  <a:schemeClr val="bg1"/>
                </a:solidFill>
                <a:latin typeface="Arial" charset="0"/>
                <a:ea typeface="+mn-ea"/>
                <a:cs typeface="+mn-cs"/>
              </a:defRPr>
            </a:lvl1pPr>
          </a:lstStyle>
          <a:p>
            <a:pPr marL="0" lvl="0" indent="0">
              <a:spcBef>
                <a:spcPct val="65000"/>
              </a:spcBef>
              <a:buClr>
                <a:schemeClr val="accent5"/>
              </a:buClr>
              <a:buFont typeface="Wingdings" pitchFamily="34" charset="2"/>
              <a:buNone/>
            </a:pPr>
            <a:r>
              <a:rPr lang="en-US" smtClean="0"/>
              <a:t>Click to edit Master title style</a:t>
            </a:r>
            <a:endParaRPr lang="en-US" dirty="0"/>
          </a:p>
        </p:txBody>
      </p:sp>
      <p:sp>
        <p:nvSpPr>
          <p:cNvPr id="10" name="Rectangle 3"/>
          <p:cNvSpPr>
            <a:spLocks noGrp="1" noChangeArrowheads="1"/>
          </p:cNvSpPr>
          <p:nvPr>
            <p:ph type="subTitle" idx="1"/>
          </p:nvPr>
        </p:nvSpPr>
        <p:spPr bwMode="gray">
          <a:xfrm>
            <a:off x="120098" y="2819400"/>
            <a:ext cx="7429500" cy="914400"/>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spcBef>
                <a:spcPts val="1200"/>
              </a:spcBef>
              <a:buNone/>
              <a:defRPr lang="en-US" sz="2200" b="1" kern="0" noProof="0" smtClean="0">
                <a:solidFill>
                  <a:schemeClr val="accent4"/>
                </a:solidFill>
              </a:defRPr>
            </a:lvl1pPr>
          </a:lstStyle>
          <a:p>
            <a:pPr lvl="0"/>
            <a:r>
              <a:rPr lang="en-US" noProof="0" smtClean="0"/>
              <a:t>Click to edit Master subtitle style</a:t>
            </a:r>
            <a:endParaRPr lang="en-US" noProof="0" dirty="0" smtClean="0"/>
          </a:p>
        </p:txBody>
      </p:sp>
      <p:sp>
        <p:nvSpPr>
          <p:cNvPr id="4" name="Text Placeholder 3"/>
          <p:cNvSpPr>
            <a:spLocks noGrp="1"/>
          </p:cNvSpPr>
          <p:nvPr>
            <p:ph type="body" sz="quarter" idx="12" hasCustomPrompt="1"/>
          </p:nvPr>
        </p:nvSpPr>
        <p:spPr>
          <a:xfrm>
            <a:off x="120098" y="1050768"/>
            <a:ext cx="6065354" cy="701832"/>
          </a:xfrm>
          <a:noFill/>
        </p:spPr>
        <p:txBody>
          <a:bodyPr wrap="square" rtlCol="0" anchor="b" anchorCtr="0">
            <a:noAutofit/>
          </a:bodyPr>
          <a:lstStyle>
            <a:lvl1pPr marL="0" indent="0">
              <a:buNone/>
              <a:defRPr lang="en-US" sz="2200" b="1" kern="0" dirty="0">
                <a:solidFill>
                  <a:schemeClr val="accent4"/>
                </a:solidFill>
              </a:defRPr>
            </a:lvl1pPr>
          </a:lstStyle>
          <a:p>
            <a:pPr marL="0" lvl="0" defTabSz="914400" latinLnBrk="0"/>
            <a:r>
              <a:rPr lang="en-US" dirty="0" smtClean="0"/>
              <a:t>Client or Plan Name</a:t>
            </a:r>
            <a:endParaRPr lang="en-US" dirty="0"/>
          </a:p>
        </p:txBody>
      </p:sp>
      <p:sp>
        <p:nvSpPr>
          <p:cNvPr id="12" name="Text Placeholder 3"/>
          <p:cNvSpPr>
            <a:spLocks noGrp="1"/>
          </p:cNvSpPr>
          <p:nvPr>
            <p:ph type="body" sz="quarter" idx="13" hasCustomPrompt="1"/>
          </p:nvPr>
        </p:nvSpPr>
        <p:spPr>
          <a:xfrm>
            <a:off x="120098" y="4191000"/>
            <a:ext cx="6065354" cy="1371600"/>
          </a:xfrm>
          <a:noFill/>
        </p:spPr>
        <p:txBody>
          <a:bodyPr wrap="square" rtlCol="0" anchor="t" anchorCtr="0">
            <a:noAutofit/>
          </a:bodyPr>
          <a:lstStyle>
            <a:lvl1pPr marL="0" indent="0">
              <a:buNone/>
              <a:defRPr lang="en-US" sz="1800" b="0" i="1" kern="0" dirty="0">
                <a:solidFill>
                  <a:schemeClr val="accent4"/>
                </a:solidFill>
              </a:defRPr>
            </a:lvl1pPr>
          </a:lstStyle>
          <a:p>
            <a:pPr marL="0" lvl="0" defTabSz="914400" latinLnBrk="0"/>
            <a:r>
              <a:rPr lang="en-US" dirty="0" smtClean="0"/>
              <a:t>Presented by:</a:t>
            </a:r>
            <a:endParaRPr lang="en-US" dirty="0"/>
          </a:p>
        </p:txBody>
      </p:sp>
      <p:sp>
        <p:nvSpPr>
          <p:cNvPr id="11" name="Text Placeholder 3"/>
          <p:cNvSpPr>
            <a:spLocks noGrp="1"/>
          </p:cNvSpPr>
          <p:nvPr>
            <p:ph type="body" sz="quarter" idx="11" hasCustomPrompt="1"/>
          </p:nvPr>
        </p:nvSpPr>
        <p:spPr>
          <a:xfrm>
            <a:off x="0" y="3733800"/>
            <a:ext cx="4253472" cy="378565"/>
          </a:xfrm>
          <a:solidFill>
            <a:schemeClr val="accent4"/>
          </a:solidFill>
        </p:spPr>
        <p:txBody>
          <a:bodyPr wrap="none" lIns="201168" tIns="64008" rIns="201168" bIns="64008" anchor="ctr" anchorCtr="0">
            <a:spAutoFit/>
          </a:bodyPr>
          <a:lstStyle>
            <a:lvl1pPr marL="0" indent="0">
              <a:buFontTx/>
              <a:buNone/>
              <a:defRPr sz="1800" b="1">
                <a:solidFill>
                  <a:schemeClr val="bg1"/>
                </a:solidFill>
              </a:defRPr>
            </a:lvl1pPr>
            <a:lvl2pPr marL="211138" indent="0">
              <a:buFontTx/>
              <a:buNone/>
              <a:defRPr/>
            </a:lvl2pPr>
            <a:lvl3pPr marL="396875" indent="0">
              <a:buFontTx/>
              <a:buNone/>
              <a:defRPr/>
            </a:lvl3pPr>
            <a:lvl4pPr marL="595313" indent="0">
              <a:buFontTx/>
              <a:buNone/>
              <a:defRPr/>
            </a:lvl4pPr>
            <a:lvl5pPr marL="793750" indent="0">
              <a:buFontTx/>
              <a:buNone/>
              <a:defRPr/>
            </a:lvl5pPr>
          </a:lstStyle>
          <a:p>
            <a:pPr lvl="0"/>
            <a:r>
              <a:rPr lang="en-US" dirty="0" smtClean="0"/>
              <a:t>Click to edit DRAFT or Client Name</a:t>
            </a:r>
            <a:endParaRPr lang="en-US" dirty="0"/>
          </a:p>
        </p:txBody>
      </p:sp>
      <p:sp>
        <p:nvSpPr>
          <p:cNvPr id="14" name="Text Box 47"/>
          <p:cNvSpPr txBox="1">
            <a:spLocks noChangeArrowheads="1"/>
          </p:cNvSpPr>
          <p:nvPr/>
        </p:nvSpPr>
        <p:spPr bwMode="gray">
          <a:xfrm>
            <a:off x="133048" y="6578667"/>
            <a:ext cx="3078087"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800" dirty="0">
                <a:solidFill>
                  <a:srgbClr val="616365"/>
                </a:solidFill>
              </a:rPr>
              <a:t>Copyright © </a:t>
            </a:r>
            <a:r>
              <a:rPr lang="en-US" sz="800" dirty="0" smtClean="0">
                <a:solidFill>
                  <a:srgbClr val="616365"/>
                </a:solidFill>
              </a:rPr>
              <a:t>2014 </a:t>
            </a:r>
            <a:r>
              <a:rPr lang="en-US" sz="800" dirty="0">
                <a:solidFill>
                  <a:srgbClr val="616365"/>
                </a:solidFill>
              </a:rPr>
              <a:t>by The Segal Group, Inc. All rights reserved. </a:t>
            </a: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a:off x="6107204" y="615352"/>
            <a:ext cx="2674334" cy="368127"/>
          </a:xfrm>
          <a:prstGeom prst="rect">
            <a:avLst/>
          </a:prstGeom>
        </p:spPr>
      </p:pic>
    </p:spTree>
    <p:extLst>
      <p:ext uri="{BB962C8B-B14F-4D97-AF65-F5344CB8AC3E}">
        <p14:creationId xmlns:p14="http://schemas.microsoft.com/office/powerpoint/2010/main" val="130759514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1_Section_Page">
    <p:spTree>
      <p:nvGrpSpPr>
        <p:cNvPr id="1" name=""/>
        <p:cNvGrpSpPr/>
        <p:nvPr/>
      </p:nvGrpSpPr>
      <p:grpSpPr>
        <a:xfrm>
          <a:off x="0" y="0"/>
          <a:ext cx="0" cy="0"/>
          <a:chOff x="0" y="0"/>
          <a:chExt cx="0" cy="0"/>
        </a:xfrm>
      </p:grpSpPr>
      <p:pic>
        <p:nvPicPr>
          <p:cNvPr id="16" name="Picture 15"/>
          <p:cNvPicPr>
            <a:picLocks noChangeAspect="1"/>
          </p:cNvPicPr>
          <p:nvPr/>
        </p:nvPicPr>
        <p:blipFill rotWithShape="1">
          <a:blip r:embed="rId2">
            <a:duotone>
              <a:schemeClr val="accent5">
                <a:shade val="45000"/>
                <a:satMod val="135000"/>
              </a:schemeClr>
              <a:prstClr val="white"/>
            </a:duotone>
            <a:extLst>
              <a:ext uri="{28A0092B-C50C-407E-A947-70E740481C1C}">
                <a14:useLocalDpi xmlns:a14="http://schemas.microsoft.com/office/drawing/2010/main" val="0"/>
              </a:ext>
            </a:extLst>
          </a:blip>
          <a:srcRect t="-829"/>
          <a:stretch/>
        </p:blipFill>
        <p:spPr bwMode="gray">
          <a:xfrm flipV="1">
            <a:off x="4539274" y="0"/>
            <a:ext cx="4604726" cy="4572592"/>
          </a:xfrm>
          <a:prstGeom prst="rect">
            <a:avLst/>
          </a:prstGeom>
        </p:spPr>
      </p:pic>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0109"/>
            <a:ext cx="1847092" cy="1179578"/>
          </a:xfrm>
          <a:prstGeom prst="rect">
            <a:avLst/>
          </a:prstGeom>
        </p:spPr>
      </p:pic>
      <p:sp>
        <p:nvSpPr>
          <p:cNvPr id="11" name="Text Box 42"/>
          <p:cNvSpPr txBox="1">
            <a:spLocks noChangeArrowheads="1"/>
          </p:cNvSpPr>
          <p:nvPr/>
        </p:nvSpPr>
        <p:spPr bwMode="auto">
          <a:xfrm>
            <a:off x="2727325" y="5260975"/>
            <a:ext cx="184150" cy="312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dirty="0">
              <a:solidFill>
                <a:prstClr val="black"/>
              </a:solidFill>
            </a:endParaRPr>
          </a:p>
        </p:txBody>
      </p:sp>
      <p:sp>
        <p:nvSpPr>
          <p:cNvPr id="14" name="Text Box 42"/>
          <p:cNvSpPr txBox="1">
            <a:spLocks noChangeArrowheads="1"/>
          </p:cNvSpPr>
          <p:nvPr/>
        </p:nvSpPr>
        <p:spPr bwMode="auto">
          <a:xfrm>
            <a:off x="2727325" y="5260975"/>
            <a:ext cx="184150" cy="312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dirty="0">
              <a:solidFill>
                <a:prstClr val="black"/>
              </a:solidFill>
            </a:endParaRPr>
          </a:p>
        </p:txBody>
      </p:sp>
      <p:sp>
        <p:nvSpPr>
          <p:cNvPr id="3" name="Text Placeholder 2"/>
          <p:cNvSpPr>
            <a:spLocks noGrp="1"/>
          </p:cNvSpPr>
          <p:nvPr>
            <p:ph type="body" sz="quarter" idx="10" hasCustomPrompt="1"/>
          </p:nvPr>
        </p:nvSpPr>
        <p:spPr>
          <a:xfrm>
            <a:off x="152399" y="1295400"/>
            <a:ext cx="7696201" cy="5078104"/>
          </a:xfrm>
        </p:spPr>
        <p:txBody>
          <a:bodyPr/>
          <a:lstStyle>
            <a:lvl1pPr marL="342900" indent="-342900">
              <a:buFont typeface="+mj-lt"/>
              <a:buNone/>
              <a:defRPr sz="2000" b="0">
                <a:latin typeface="Arial Black" pitchFamily="34" charset="0"/>
              </a:defRPr>
            </a:lvl1pPr>
            <a:lvl2pPr marL="569913" indent="-212725">
              <a:buClr>
                <a:schemeClr val="accent5"/>
              </a:buClr>
              <a:defRPr sz="2000" b="1"/>
            </a:lvl2pPr>
            <a:lvl3pPr marL="914400" indent="-223838">
              <a:buClr>
                <a:schemeClr val="accent5"/>
              </a:buClr>
              <a:defRPr sz="2000" b="1"/>
            </a:lvl3pPr>
            <a:lvl4pPr marL="1258888" indent="-231775">
              <a:buClr>
                <a:schemeClr val="accent5"/>
              </a:buClr>
              <a:defRPr sz="2000" b="1"/>
            </a:lvl4pPr>
            <a:lvl5pPr marL="1484313" indent="-225425">
              <a:buClr>
                <a:schemeClr val="accent5"/>
              </a:buClr>
              <a:defRPr sz="2000" b="1"/>
            </a:lvl5pPr>
          </a:lstStyle>
          <a:p>
            <a:pPr lvl="0"/>
            <a:r>
              <a:rPr lang="en-US" dirty="0" smtClean="0"/>
              <a:t>	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Text Box 42"/>
          <p:cNvSpPr txBox="1">
            <a:spLocks noChangeArrowheads="1"/>
          </p:cNvSpPr>
          <p:nvPr/>
        </p:nvSpPr>
        <p:spPr bwMode="auto">
          <a:xfrm>
            <a:off x="2727325" y="5260975"/>
            <a:ext cx="184150" cy="312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dirty="0">
              <a:solidFill>
                <a:prstClr val="black"/>
              </a:solidFill>
            </a:endParaRPr>
          </a:p>
        </p:txBody>
      </p:sp>
      <p:sp>
        <p:nvSpPr>
          <p:cNvPr id="17" name="Text Box 42"/>
          <p:cNvSpPr txBox="1">
            <a:spLocks noChangeArrowheads="1"/>
          </p:cNvSpPr>
          <p:nvPr/>
        </p:nvSpPr>
        <p:spPr bwMode="auto">
          <a:xfrm>
            <a:off x="2727325" y="5260975"/>
            <a:ext cx="184150" cy="312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dirty="0">
              <a:solidFill>
                <a:prstClr val="black"/>
              </a:solidFill>
            </a:endParaRPr>
          </a:p>
        </p:txBody>
      </p:sp>
      <p:sp>
        <p:nvSpPr>
          <p:cNvPr id="19" name="Text Box 42"/>
          <p:cNvSpPr txBox="1">
            <a:spLocks noChangeArrowheads="1"/>
          </p:cNvSpPr>
          <p:nvPr/>
        </p:nvSpPr>
        <p:spPr bwMode="auto">
          <a:xfrm>
            <a:off x="2727325" y="5260975"/>
            <a:ext cx="184150" cy="312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dirty="0">
              <a:solidFill>
                <a:prstClr val="black"/>
              </a:solidFill>
            </a:endParaRPr>
          </a:p>
        </p:txBody>
      </p:sp>
      <p:pic>
        <p:nvPicPr>
          <p:cNvPr id="18" name="Picture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62992" y="5943600"/>
            <a:ext cx="2676912" cy="393193"/>
          </a:xfrm>
          <a:prstGeom prst="rect">
            <a:avLst/>
          </a:prstGeom>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96000" y="5980311"/>
            <a:ext cx="2676912" cy="393193"/>
          </a:xfrm>
          <a:prstGeom prst="rect">
            <a:avLst/>
          </a:prstGeom>
        </p:spPr>
      </p:pic>
      <p:sp>
        <p:nvSpPr>
          <p:cNvPr id="21" name="Slide Number Placeholder 7"/>
          <p:cNvSpPr txBox="1">
            <a:spLocks/>
          </p:cNvSpPr>
          <p:nvPr/>
        </p:nvSpPr>
        <p:spPr>
          <a:xfrm>
            <a:off x="8578971" y="6616757"/>
            <a:ext cx="547777" cy="225484"/>
          </a:xfrm>
          <a:prstGeom prst="rect">
            <a:avLst/>
          </a:prstGeom>
          <a:ln>
            <a:noFill/>
          </a:ln>
        </p:spPr>
        <p:txBody>
          <a:bodyPr vert="horz" lIns="91440" tIns="45720" rIns="91440" bIns="45720" rtlCol="0" anchor="ctr"/>
          <a:lstStyle>
            <a:defPPr>
              <a:defRPr lang="en-US"/>
            </a:defPPr>
            <a:lvl1pPr algn="r" rtl="0" fontAlgn="base">
              <a:lnSpc>
                <a:spcPct val="90000"/>
              </a:lnSpc>
              <a:spcBef>
                <a:spcPct val="50000"/>
              </a:spcBef>
              <a:spcAft>
                <a:spcPct val="0"/>
              </a:spcAft>
              <a:defRPr sz="1000" kern="1200">
                <a:solidFill>
                  <a:schemeClr val="tx1"/>
                </a:solidFill>
                <a:latin typeface="Arial" charset="0"/>
                <a:ea typeface="+mn-ea"/>
                <a:cs typeface="+mn-cs"/>
              </a:defRPr>
            </a:lvl1pPr>
            <a:lvl2pPr marL="457200" algn="l" rtl="0" fontAlgn="base">
              <a:lnSpc>
                <a:spcPct val="90000"/>
              </a:lnSpc>
              <a:spcBef>
                <a:spcPct val="50000"/>
              </a:spcBef>
              <a:spcAft>
                <a:spcPct val="0"/>
              </a:spcAft>
              <a:defRPr sz="1600" kern="1200">
                <a:solidFill>
                  <a:schemeClr val="tx1"/>
                </a:solidFill>
                <a:latin typeface="Arial" charset="0"/>
                <a:ea typeface="+mn-ea"/>
                <a:cs typeface="+mn-cs"/>
              </a:defRPr>
            </a:lvl2pPr>
            <a:lvl3pPr marL="914400" algn="l" rtl="0" fontAlgn="base">
              <a:lnSpc>
                <a:spcPct val="90000"/>
              </a:lnSpc>
              <a:spcBef>
                <a:spcPct val="50000"/>
              </a:spcBef>
              <a:spcAft>
                <a:spcPct val="0"/>
              </a:spcAft>
              <a:defRPr sz="1600" kern="1200">
                <a:solidFill>
                  <a:schemeClr val="tx1"/>
                </a:solidFill>
                <a:latin typeface="Arial" charset="0"/>
                <a:ea typeface="+mn-ea"/>
                <a:cs typeface="+mn-cs"/>
              </a:defRPr>
            </a:lvl3pPr>
            <a:lvl4pPr marL="1371600" algn="l" rtl="0" fontAlgn="base">
              <a:lnSpc>
                <a:spcPct val="90000"/>
              </a:lnSpc>
              <a:spcBef>
                <a:spcPct val="50000"/>
              </a:spcBef>
              <a:spcAft>
                <a:spcPct val="0"/>
              </a:spcAft>
              <a:defRPr sz="1600" kern="1200">
                <a:solidFill>
                  <a:schemeClr val="tx1"/>
                </a:solidFill>
                <a:latin typeface="Arial" charset="0"/>
                <a:ea typeface="+mn-ea"/>
                <a:cs typeface="+mn-cs"/>
              </a:defRPr>
            </a:lvl4pPr>
            <a:lvl5pPr marL="1828800" algn="l" rtl="0" fontAlgn="base">
              <a:lnSpc>
                <a:spcPct val="90000"/>
              </a:lnSpc>
              <a:spcBef>
                <a:spcPct val="5000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a:fld id="{296C8835-0D17-40BE-AF3A-B681D566BC72}" type="slidenum">
              <a:rPr lang="en-US" smtClean="0">
                <a:solidFill>
                  <a:prstClr val="black"/>
                </a:solidFill>
              </a:rPr>
              <a:pPr/>
              <a:t>‹#›</a:t>
            </a:fld>
            <a:endParaRPr lang="en-US" dirty="0">
              <a:solidFill>
                <a:prstClr val="black"/>
              </a:solidFill>
            </a:endParaRPr>
          </a:p>
        </p:txBody>
      </p:sp>
      <p:pic>
        <p:nvPicPr>
          <p:cNvPr id="28" name="Picture 2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54692" y="6597294"/>
            <a:ext cx="1591056" cy="219012"/>
          </a:xfrm>
          <a:prstGeom prst="rect">
            <a:avLst/>
          </a:prstGeom>
        </p:spPr>
      </p:pic>
    </p:spTree>
    <p:extLst>
      <p:ext uri="{BB962C8B-B14F-4D97-AF65-F5344CB8AC3E}">
        <p14:creationId xmlns:p14="http://schemas.microsoft.com/office/powerpoint/2010/main" val="177706571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2_Section_Page">
    <p:spTree>
      <p:nvGrpSpPr>
        <p:cNvPr id="1" name=""/>
        <p:cNvGrpSpPr/>
        <p:nvPr/>
      </p:nvGrpSpPr>
      <p:grpSpPr>
        <a:xfrm>
          <a:off x="0" y="0"/>
          <a:ext cx="0" cy="0"/>
          <a:chOff x="0" y="0"/>
          <a:chExt cx="0" cy="0"/>
        </a:xfrm>
      </p:grpSpPr>
      <p:pic>
        <p:nvPicPr>
          <p:cNvPr id="24" name="Picture 23"/>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gray">
          <a:xfrm>
            <a:off x="0" y="5670109"/>
            <a:ext cx="1847092" cy="1179578"/>
          </a:xfrm>
          <a:prstGeom prst="rect">
            <a:avLst/>
          </a:prstGeom>
        </p:spPr>
      </p:pic>
      <p:sp>
        <p:nvSpPr>
          <p:cNvPr id="3" name="Text Placeholder 2"/>
          <p:cNvSpPr>
            <a:spLocks noGrp="1"/>
          </p:cNvSpPr>
          <p:nvPr>
            <p:ph type="body" sz="quarter" idx="10" hasCustomPrompt="1"/>
          </p:nvPr>
        </p:nvSpPr>
        <p:spPr bwMode="gray">
          <a:xfrm>
            <a:off x="152399" y="1295400"/>
            <a:ext cx="7696201" cy="5078104"/>
          </a:xfrm>
        </p:spPr>
        <p:txBody>
          <a:bodyPr/>
          <a:lstStyle>
            <a:lvl1pPr marL="342900" indent="-342900">
              <a:buFont typeface="+mj-lt"/>
              <a:buNone/>
              <a:defRPr sz="2000" b="0">
                <a:latin typeface="Arial Black" pitchFamily="34" charset="0"/>
              </a:defRPr>
            </a:lvl1pPr>
            <a:lvl2pPr marL="569913" indent="-212725">
              <a:buClr>
                <a:schemeClr val="accent5"/>
              </a:buClr>
              <a:defRPr sz="2000" b="1"/>
            </a:lvl2pPr>
            <a:lvl3pPr marL="914400" indent="-223838">
              <a:buClr>
                <a:schemeClr val="accent5"/>
              </a:buClr>
              <a:defRPr sz="2000" b="1"/>
            </a:lvl3pPr>
            <a:lvl4pPr marL="1258888" indent="-231775">
              <a:buClr>
                <a:schemeClr val="accent5"/>
              </a:buClr>
              <a:defRPr sz="2000" b="1"/>
            </a:lvl4pPr>
            <a:lvl5pPr marL="1484313" indent="-225425">
              <a:buClr>
                <a:schemeClr val="accent5"/>
              </a:buClr>
              <a:defRPr sz="2000" b="1"/>
            </a:lvl5pPr>
          </a:lstStyle>
          <a:p>
            <a:pPr lvl="0"/>
            <a:r>
              <a:rPr lang="en-US" dirty="0" smtClean="0"/>
              <a:t>	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3" name="Slide Number Placeholder 7"/>
          <p:cNvSpPr txBox="1">
            <a:spLocks/>
          </p:cNvSpPr>
          <p:nvPr/>
        </p:nvSpPr>
        <p:spPr bwMode="gray">
          <a:xfrm>
            <a:off x="8578971" y="6616757"/>
            <a:ext cx="547777" cy="225484"/>
          </a:xfrm>
          <a:prstGeom prst="rect">
            <a:avLst/>
          </a:prstGeom>
          <a:ln>
            <a:noFill/>
          </a:ln>
        </p:spPr>
        <p:txBody>
          <a:bodyPr vert="horz" lIns="91440" tIns="45720" rIns="91440" bIns="45720" rtlCol="0" anchor="ctr"/>
          <a:lstStyle>
            <a:defPPr>
              <a:defRPr lang="en-US"/>
            </a:defPPr>
            <a:lvl1pPr algn="r" rtl="0" fontAlgn="base">
              <a:lnSpc>
                <a:spcPct val="90000"/>
              </a:lnSpc>
              <a:spcBef>
                <a:spcPct val="50000"/>
              </a:spcBef>
              <a:spcAft>
                <a:spcPct val="0"/>
              </a:spcAft>
              <a:defRPr sz="1000" kern="1200">
                <a:solidFill>
                  <a:schemeClr val="tx1"/>
                </a:solidFill>
                <a:latin typeface="Arial" charset="0"/>
                <a:ea typeface="+mn-ea"/>
                <a:cs typeface="+mn-cs"/>
              </a:defRPr>
            </a:lvl1pPr>
            <a:lvl2pPr marL="457200" algn="l" rtl="0" fontAlgn="base">
              <a:lnSpc>
                <a:spcPct val="90000"/>
              </a:lnSpc>
              <a:spcBef>
                <a:spcPct val="50000"/>
              </a:spcBef>
              <a:spcAft>
                <a:spcPct val="0"/>
              </a:spcAft>
              <a:defRPr sz="1600" kern="1200">
                <a:solidFill>
                  <a:schemeClr val="tx1"/>
                </a:solidFill>
                <a:latin typeface="Arial" charset="0"/>
                <a:ea typeface="+mn-ea"/>
                <a:cs typeface="+mn-cs"/>
              </a:defRPr>
            </a:lvl2pPr>
            <a:lvl3pPr marL="914400" algn="l" rtl="0" fontAlgn="base">
              <a:lnSpc>
                <a:spcPct val="90000"/>
              </a:lnSpc>
              <a:spcBef>
                <a:spcPct val="50000"/>
              </a:spcBef>
              <a:spcAft>
                <a:spcPct val="0"/>
              </a:spcAft>
              <a:defRPr sz="1600" kern="1200">
                <a:solidFill>
                  <a:schemeClr val="tx1"/>
                </a:solidFill>
                <a:latin typeface="Arial" charset="0"/>
                <a:ea typeface="+mn-ea"/>
                <a:cs typeface="+mn-cs"/>
              </a:defRPr>
            </a:lvl3pPr>
            <a:lvl4pPr marL="1371600" algn="l" rtl="0" fontAlgn="base">
              <a:lnSpc>
                <a:spcPct val="90000"/>
              </a:lnSpc>
              <a:spcBef>
                <a:spcPct val="50000"/>
              </a:spcBef>
              <a:spcAft>
                <a:spcPct val="0"/>
              </a:spcAft>
              <a:defRPr sz="1600" kern="1200">
                <a:solidFill>
                  <a:schemeClr val="tx1"/>
                </a:solidFill>
                <a:latin typeface="Arial" charset="0"/>
                <a:ea typeface="+mn-ea"/>
                <a:cs typeface="+mn-cs"/>
              </a:defRPr>
            </a:lvl4pPr>
            <a:lvl5pPr marL="1828800" algn="l" rtl="0" fontAlgn="base">
              <a:lnSpc>
                <a:spcPct val="90000"/>
              </a:lnSpc>
              <a:spcBef>
                <a:spcPct val="5000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a:fld id="{296C8835-0D17-40BE-AF3A-B681D566BC72}" type="slidenum">
              <a:rPr lang="en-US" smtClean="0">
                <a:solidFill>
                  <a:prstClr val="black"/>
                </a:solidFill>
              </a:rPr>
              <a:pPr/>
              <a:t>‹#›</a:t>
            </a:fld>
            <a:endParaRPr lang="en-US" dirty="0">
              <a:solidFill>
                <a:prstClr val="black"/>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gray">
          <a:xfrm rot="16454853">
            <a:off x="4470200" y="-124166"/>
            <a:ext cx="4544556" cy="447875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54692" y="6597294"/>
            <a:ext cx="1591056" cy="219012"/>
          </a:xfrm>
          <a:prstGeom prst="rect">
            <a:avLst/>
          </a:prstGeom>
        </p:spPr>
      </p:pic>
    </p:spTree>
    <p:extLst>
      <p:ext uri="{BB962C8B-B14F-4D97-AF65-F5344CB8AC3E}">
        <p14:creationId xmlns:p14="http://schemas.microsoft.com/office/powerpoint/2010/main" val="8629993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7654" y="990600"/>
            <a:ext cx="8915400" cy="5257800"/>
          </a:xfrm>
          <a:prstGeom prst="rect">
            <a:avLst/>
          </a:prstGeom>
        </p:spPr>
        <p:txBody>
          <a:bodyPr/>
          <a:lstStyle>
            <a:lvl1pPr>
              <a:buClr>
                <a:schemeClr val="accent5"/>
              </a:buCl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4" name="Straight Connector 3"/>
          <p:cNvCxnSpPr/>
          <p:nvPr/>
        </p:nvCxnSpPr>
        <p:spPr bwMode="auto">
          <a:xfrm>
            <a:off x="379562" y="855663"/>
            <a:ext cx="8764438" cy="0"/>
          </a:xfrm>
          <a:prstGeom prst="line">
            <a:avLst/>
          </a:prstGeom>
          <a:solidFill>
            <a:schemeClr val="accent1"/>
          </a:solidFill>
          <a:ln w="3810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cxnSp>
        <p:nvCxnSpPr>
          <p:cNvPr id="5" name="Straight Connector 4"/>
          <p:cNvCxnSpPr/>
          <p:nvPr/>
        </p:nvCxnSpPr>
        <p:spPr bwMode="auto">
          <a:xfrm>
            <a:off x="379562" y="855663"/>
            <a:ext cx="8764438" cy="0"/>
          </a:xfrm>
          <a:prstGeom prst="line">
            <a:avLst/>
          </a:prstGeom>
          <a:solidFill>
            <a:schemeClr val="accent1"/>
          </a:solidFill>
          <a:ln w="38100" cap="flat" cmpd="sng" algn="ctr">
            <a:solidFill>
              <a:schemeClr val="accent4"/>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86682907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Rectangle 3"/>
          <p:cNvSpPr>
            <a:spLocks noGrp="1" noChangeArrowheads="1"/>
          </p:cNvSpPr>
          <p:nvPr>
            <p:ph type="body" idx="1"/>
          </p:nvPr>
        </p:nvSpPr>
        <p:spPr bwMode="auto">
          <a:xfrm>
            <a:off x="67654" y="990600"/>
            <a:ext cx="89154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Rectangle 2"/>
          <p:cNvSpPr>
            <a:spLocks noGrp="1" noChangeArrowheads="1"/>
          </p:cNvSpPr>
          <p:nvPr>
            <p:ph type="title"/>
          </p:nvPr>
        </p:nvSpPr>
        <p:spPr bwMode="auto">
          <a:xfrm>
            <a:off x="276224" y="76200"/>
            <a:ext cx="87153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 name="Slide Number Placeholder 7"/>
          <p:cNvSpPr txBox="1">
            <a:spLocks/>
          </p:cNvSpPr>
          <p:nvPr/>
        </p:nvSpPr>
        <p:spPr>
          <a:xfrm>
            <a:off x="8578971" y="6616757"/>
            <a:ext cx="547777" cy="225484"/>
          </a:xfrm>
          <a:prstGeom prst="rect">
            <a:avLst/>
          </a:prstGeom>
          <a:ln>
            <a:noFill/>
          </a:ln>
        </p:spPr>
        <p:txBody>
          <a:bodyPr vert="horz" lIns="91440" tIns="45720" rIns="91440" bIns="45720" rtlCol="0" anchor="ctr"/>
          <a:lstStyle>
            <a:defPPr>
              <a:defRPr lang="en-US"/>
            </a:defPPr>
            <a:lvl1pPr algn="r" rtl="0" fontAlgn="base">
              <a:lnSpc>
                <a:spcPct val="90000"/>
              </a:lnSpc>
              <a:spcBef>
                <a:spcPct val="50000"/>
              </a:spcBef>
              <a:spcAft>
                <a:spcPct val="0"/>
              </a:spcAft>
              <a:defRPr sz="1000" kern="1200">
                <a:solidFill>
                  <a:schemeClr val="tx1"/>
                </a:solidFill>
                <a:latin typeface="Arial" charset="0"/>
                <a:ea typeface="+mn-ea"/>
                <a:cs typeface="+mn-cs"/>
              </a:defRPr>
            </a:lvl1pPr>
            <a:lvl2pPr marL="457200" algn="l" rtl="0" fontAlgn="base">
              <a:lnSpc>
                <a:spcPct val="90000"/>
              </a:lnSpc>
              <a:spcBef>
                <a:spcPct val="50000"/>
              </a:spcBef>
              <a:spcAft>
                <a:spcPct val="0"/>
              </a:spcAft>
              <a:defRPr sz="1600" kern="1200">
                <a:solidFill>
                  <a:schemeClr val="tx1"/>
                </a:solidFill>
                <a:latin typeface="Arial" charset="0"/>
                <a:ea typeface="+mn-ea"/>
                <a:cs typeface="+mn-cs"/>
              </a:defRPr>
            </a:lvl2pPr>
            <a:lvl3pPr marL="914400" algn="l" rtl="0" fontAlgn="base">
              <a:lnSpc>
                <a:spcPct val="90000"/>
              </a:lnSpc>
              <a:spcBef>
                <a:spcPct val="50000"/>
              </a:spcBef>
              <a:spcAft>
                <a:spcPct val="0"/>
              </a:spcAft>
              <a:defRPr sz="1600" kern="1200">
                <a:solidFill>
                  <a:schemeClr val="tx1"/>
                </a:solidFill>
                <a:latin typeface="Arial" charset="0"/>
                <a:ea typeface="+mn-ea"/>
                <a:cs typeface="+mn-cs"/>
              </a:defRPr>
            </a:lvl3pPr>
            <a:lvl4pPr marL="1371600" algn="l" rtl="0" fontAlgn="base">
              <a:lnSpc>
                <a:spcPct val="90000"/>
              </a:lnSpc>
              <a:spcBef>
                <a:spcPct val="50000"/>
              </a:spcBef>
              <a:spcAft>
                <a:spcPct val="0"/>
              </a:spcAft>
              <a:defRPr sz="1600" kern="1200">
                <a:solidFill>
                  <a:schemeClr val="tx1"/>
                </a:solidFill>
                <a:latin typeface="Arial" charset="0"/>
                <a:ea typeface="+mn-ea"/>
                <a:cs typeface="+mn-cs"/>
              </a:defRPr>
            </a:lvl4pPr>
            <a:lvl5pPr marL="1828800" algn="l" rtl="0" fontAlgn="base">
              <a:lnSpc>
                <a:spcPct val="90000"/>
              </a:lnSpc>
              <a:spcBef>
                <a:spcPct val="5000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a:fld id="{296C8835-0D17-40BE-AF3A-B681D566BC72}" type="slidenum">
              <a:rPr lang="en-US" smtClean="0">
                <a:solidFill>
                  <a:prstClr val="black"/>
                </a:solidFill>
              </a:rPr>
              <a:pPr/>
              <a:t>‹#›</a:t>
            </a:fld>
            <a:endParaRPr lang="en-US" dirty="0">
              <a:solidFill>
                <a:prstClr val="black"/>
              </a:solidFill>
            </a:endParaRPr>
          </a:p>
        </p:txBody>
      </p:sp>
      <p:pic>
        <p:nvPicPr>
          <p:cNvPr id="8" name="Picture 7"/>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7154692" y="6597294"/>
            <a:ext cx="1591056" cy="219012"/>
          </a:xfrm>
          <a:prstGeom prst="rect">
            <a:avLst/>
          </a:prstGeom>
        </p:spPr>
      </p:pic>
    </p:spTree>
    <p:extLst>
      <p:ext uri="{BB962C8B-B14F-4D97-AF65-F5344CB8AC3E}">
        <p14:creationId xmlns:p14="http://schemas.microsoft.com/office/powerpoint/2010/main" val="284882739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 id="2147483699" r:id="rId17"/>
    <p:sldLayoutId id="2147483700" r:id="rId18"/>
    <p:sldLayoutId id="2147483701" r:id="rId19"/>
    <p:sldLayoutId id="2147483702" r:id="rId20"/>
  </p:sldLayoutIdLst>
  <p:timing>
    <p:tnLst>
      <p:par>
        <p:cTn id="1" dur="indefinite" restart="never" nodeType="tmRoot"/>
      </p:par>
    </p:tnLst>
  </p:timing>
  <p:txStyles>
    <p:titleStyle>
      <a:lvl1pPr algn="l" rtl="0" eaLnBrk="1" fontAlgn="base" hangingPunct="1">
        <a:lnSpc>
          <a:spcPct val="90000"/>
        </a:lnSpc>
        <a:spcBef>
          <a:spcPct val="0"/>
        </a:spcBef>
        <a:spcAft>
          <a:spcPct val="0"/>
        </a:spcAft>
        <a:defRPr sz="2200" b="1">
          <a:solidFill>
            <a:schemeClr val="tx2"/>
          </a:solidFill>
          <a:latin typeface="+mj-lt"/>
          <a:ea typeface="+mj-ea"/>
          <a:cs typeface="+mj-cs"/>
        </a:defRPr>
      </a:lvl1pPr>
      <a:lvl2pPr algn="l" rtl="0" eaLnBrk="1" fontAlgn="base" hangingPunct="1">
        <a:lnSpc>
          <a:spcPct val="90000"/>
        </a:lnSpc>
        <a:spcBef>
          <a:spcPct val="0"/>
        </a:spcBef>
        <a:spcAft>
          <a:spcPct val="0"/>
        </a:spcAft>
        <a:defRPr sz="2200" b="1">
          <a:solidFill>
            <a:schemeClr val="tx2"/>
          </a:solidFill>
          <a:latin typeface="Arial" charset="0"/>
        </a:defRPr>
      </a:lvl2pPr>
      <a:lvl3pPr algn="l" rtl="0" eaLnBrk="1" fontAlgn="base" hangingPunct="1">
        <a:lnSpc>
          <a:spcPct val="90000"/>
        </a:lnSpc>
        <a:spcBef>
          <a:spcPct val="0"/>
        </a:spcBef>
        <a:spcAft>
          <a:spcPct val="0"/>
        </a:spcAft>
        <a:defRPr sz="2200" b="1">
          <a:solidFill>
            <a:schemeClr val="tx2"/>
          </a:solidFill>
          <a:latin typeface="Arial" charset="0"/>
        </a:defRPr>
      </a:lvl3pPr>
      <a:lvl4pPr algn="l" rtl="0" eaLnBrk="1" fontAlgn="base" hangingPunct="1">
        <a:lnSpc>
          <a:spcPct val="90000"/>
        </a:lnSpc>
        <a:spcBef>
          <a:spcPct val="0"/>
        </a:spcBef>
        <a:spcAft>
          <a:spcPct val="0"/>
        </a:spcAft>
        <a:defRPr sz="2200" b="1">
          <a:solidFill>
            <a:schemeClr val="tx2"/>
          </a:solidFill>
          <a:latin typeface="Arial" charset="0"/>
        </a:defRPr>
      </a:lvl4pPr>
      <a:lvl5pPr algn="l" rtl="0" eaLnBrk="1" fontAlgn="base" hangingPunct="1">
        <a:lnSpc>
          <a:spcPct val="90000"/>
        </a:lnSpc>
        <a:spcBef>
          <a:spcPct val="0"/>
        </a:spcBef>
        <a:spcAft>
          <a:spcPct val="0"/>
        </a:spcAft>
        <a:defRPr sz="2200" b="1">
          <a:solidFill>
            <a:schemeClr val="tx2"/>
          </a:solidFill>
          <a:latin typeface="Arial" charset="0"/>
        </a:defRPr>
      </a:lvl5pPr>
      <a:lvl6pPr marL="457200" algn="l" rtl="0" eaLnBrk="1" fontAlgn="base" hangingPunct="1">
        <a:lnSpc>
          <a:spcPct val="90000"/>
        </a:lnSpc>
        <a:spcBef>
          <a:spcPct val="0"/>
        </a:spcBef>
        <a:spcAft>
          <a:spcPct val="0"/>
        </a:spcAft>
        <a:defRPr sz="2200" b="1">
          <a:solidFill>
            <a:schemeClr val="tx2"/>
          </a:solidFill>
          <a:latin typeface="Arial" charset="0"/>
        </a:defRPr>
      </a:lvl6pPr>
      <a:lvl7pPr marL="914400" algn="l" rtl="0" eaLnBrk="1" fontAlgn="base" hangingPunct="1">
        <a:lnSpc>
          <a:spcPct val="90000"/>
        </a:lnSpc>
        <a:spcBef>
          <a:spcPct val="0"/>
        </a:spcBef>
        <a:spcAft>
          <a:spcPct val="0"/>
        </a:spcAft>
        <a:defRPr sz="2200" b="1">
          <a:solidFill>
            <a:schemeClr val="tx2"/>
          </a:solidFill>
          <a:latin typeface="Arial" charset="0"/>
        </a:defRPr>
      </a:lvl7pPr>
      <a:lvl8pPr marL="1371600" algn="l" rtl="0" eaLnBrk="1" fontAlgn="base" hangingPunct="1">
        <a:lnSpc>
          <a:spcPct val="90000"/>
        </a:lnSpc>
        <a:spcBef>
          <a:spcPct val="0"/>
        </a:spcBef>
        <a:spcAft>
          <a:spcPct val="0"/>
        </a:spcAft>
        <a:defRPr sz="2200" b="1">
          <a:solidFill>
            <a:schemeClr val="tx2"/>
          </a:solidFill>
          <a:latin typeface="Arial" charset="0"/>
        </a:defRPr>
      </a:lvl8pPr>
      <a:lvl9pPr marL="1828800" algn="l" rtl="0" eaLnBrk="1" fontAlgn="base" hangingPunct="1">
        <a:lnSpc>
          <a:spcPct val="90000"/>
        </a:lnSpc>
        <a:spcBef>
          <a:spcPct val="0"/>
        </a:spcBef>
        <a:spcAft>
          <a:spcPct val="0"/>
        </a:spcAft>
        <a:defRPr sz="2200" b="1">
          <a:solidFill>
            <a:schemeClr val="tx2"/>
          </a:solidFill>
          <a:latin typeface="Arial" charset="0"/>
        </a:defRPr>
      </a:lvl9pPr>
    </p:titleStyle>
    <p:bodyStyle>
      <a:lvl1pPr marL="209550" indent="-209550" algn="l" rtl="0" eaLnBrk="1" fontAlgn="base" hangingPunct="1">
        <a:lnSpc>
          <a:spcPct val="90000"/>
        </a:lnSpc>
        <a:spcBef>
          <a:spcPct val="65000"/>
        </a:spcBef>
        <a:spcAft>
          <a:spcPct val="0"/>
        </a:spcAft>
        <a:buClr>
          <a:schemeClr val="accent5"/>
        </a:buClr>
        <a:buFont typeface="Wingdings" pitchFamily="34" charset="2"/>
        <a:buChar char="Ø"/>
        <a:defRPr sz="1600">
          <a:solidFill>
            <a:schemeClr val="tx1"/>
          </a:solidFill>
          <a:latin typeface="+mn-lt"/>
          <a:ea typeface="+mn-ea"/>
          <a:cs typeface="+mn-cs"/>
        </a:defRPr>
      </a:lvl1pPr>
      <a:lvl2pPr marL="395288" indent="-184150" algn="l" rtl="0" eaLnBrk="1" fontAlgn="base" hangingPunct="1">
        <a:lnSpc>
          <a:spcPct val="90000"/>
        </a:lnSpc>
        <a:spcBef>
          <a:spcPct val="30000"/>
        </a:spcBef>
        <a:spcAft>
          <a:spcPct val="0"/>
        </a:spcAft>
        <a:buClr>
          <a:schemeClr val="accent5"/>
        </a:buClr>
        <a:buFont typeface="Symbol" pitchFamily="82" charset="2"/>
        <a:buChar char="·"/>
        <a:defRPr sz="1600">
          <a:solidFill>
            <a:schemeClr val="tx1"/>
          </a:solidFill>
          <a:latin typeface="+mn-lt"/>
        </a:defRPr>
      </a:lvl2pPr>
      <a:lvl3pPr marL="593725" indent="-196850" algn="l" rtl="0" eaLnBrk="1" fontAlgn="base" hangingPunct="1">
        <a:lnSpc>
          <a:spcPct val="90000"/>
        </a:lnSpc>
        <a:spcBef>
          <a:spcPct val="15000"/>
        </a:spcBef>
        <a:spcAft>
          <a:spcPct val="0"/>
        </a:spcAft>
        <a:buClr>
          <a:schemeClr val="accent5"/>
        </a:buClr>
        <a:buChar char="–"/>
        <a:defRPr sz="1600">
          <a:solidFill>
            <a:schemeClr val="tx1"/>
          </a:solidFill>
          <a:latin typeface="+mn-lt"/>
        </a:defRPr>
      </a:lvl3pPr>
      <a:lvl4pPr marL="792163" indent="-196850" algn="l" rtl="0" eaLnBrk="1" fontAlgn="base" hangingPunct="1">
        <a:lnSpc>
          <a:spcPct val="90000"/>
        </a:lnSpc>
        <a:spcBef>
          <a:spcPct val="15000"/>
        </a:spcBef>
        <a:spcAft>
          <a:spcPct val="0"/>
        </a:spcAft>
        <a:buClr>
          <a:schemeClr val="accent5"/>
        </a:buClr>
        <a:buChar char="»"/>
        <a:defRPr sz="1600">
          <a:solidFill>
            <a:schemeClr val="tx1"/>
          </a:solidFill>
          <a:latin typeface="+mn-lt"/>
        </a:defRPr>
      </a:lvl4pPr>
      <a:lvl5pPr marL="977900" indent="-184150" algn="l" rtl="0" eaLnBrk="1" fontAlgn="base" hangingPunct="1">
        <a:lnSpc>
          <a:spcPct val="90000"/>
        </a:lnSpc>
        <a:spcBef>
          <a:spcPct val="15000"/>
        </a:spcBef>
        <a:spcAft>
          <a:spcPct val="0"/>
        </a:spcAft>
        <a:buClr>
          <a:schemeClr val="accent5"/>
        </a:buClr>
        <a:buChar char="›"/>
        <a:defRPr sz="1600">
          <a:solidFill>
            <a:schemeClr val="tx1"/>
          </a:solidFill>
          <a:latin typeface="+mn-lt"/>
        </a:defRPr>
      </a:lvl5pPr>
      <a:lvl6pPr marL="1435100" indent="-184150" algn="l" rtl="0" eaLnBrk="1" fontAlgn="base" hangingPunct="1">
        <a:lnSpc>
          <a:spcPct val="90000"/>
        </a:lnSpc>
        <a:spcBef>
          <a:spcPct val="15000"/>
        </a:spcBef>
        <a:spcAft>
          <a:spcPct val="0"/>
        </a:spcAft>
        <a:buClr>
          <a:schemeClr val="folHlink"/>
        </a:buClr>
        <a:buChar char="›"/>
        <a:defRPr sz="1600">
          <a:solidFill>
            <a:schemeClr val="tx1"/>
          </a:solidFill>
          <a:latin typeface="+mn-lt"/>
        </a:defRPr>
      </a:lvl6pPr>
      <a:lvl7pPr marL="1892300" indent="-184150" algn="l" rtl="0" eaLnBrk="1" fontAlgn="base" hangingPunct="1">
        <a:lnSpc>
          <a:spcPct val="90000"/>
        </a:lnSpc>
        <a:spcBef>
          <a:spcPct val="15000"/>
        </a:spcBef>
        <a:spcAft>
          <a:spcPct val="0"/>
        </a:spcAft>
        <a:buClr>
          <a:schemeClr val="folHlink"/>
        </a:buClr>
        <a:buChar char="›"/>
        <a:defRPr sz="1600">
          <a:solidFill>
            <a:schemeClr val="tx1"/>
          </a:solidFill>
          <a:latin typeface="+mn-lt"/>
        </a:defRPr>
      </a:lvl7pPr>
      <a:lvl8pPr marL="2349500" indent="-184150" algn="l" rtl="0" eaLnBrk="1" fontAlgn="base" hangingPunct="1">
        <a:lnSpc>
          <a:spcPct val="90000"/>
        </a:lnSpc>
        <a:spcBef>
          <a:spcPct val="15000"/>
        </a:spcBef>
        <a:spcAft>
          <a:spcPct val="0"/>
        </a:spcAft>
        <a:buClr>
          <a:schemeClr val="folHlink"/>
        </a:buClr>
        <a:buChar char="›"/>
        <a:defRPr sz="1600">
          <a:solidFill>
            <a:schemeClr val="tx1"/>
          </a:solidFill>
          <a:latin typeface="+mn-lt"/>
        </a:defRPr>
      </a:lvl8pPr>
      <a:lvl9pPr marL="2806700" indent="-184150" algn="l" rtl="0" eaLnBrk="1" fontAlgn="base" hangingPunct="1">
        <a:lnSpc>
          <a:spcPct val="90000"/>
        </a:lnSpc>
        <a:spcBef>
          <a:spcPct val="15000"/>
        </a:spcBef>
        <a:spcAft>
          <a:spcPct val="0"/>
        </a:spcAft>
        <a:buClr>
          <a:schemeClr val="folHlink"/>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10.jpg"/><Relationship Id="rId4" Type="http://schemas.openxmlformats.org/officeDocument/2006/relationships/image" Target="../media/image9.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Placeholder 15"/>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610" b="610"/>
          <a:stretch>
            <a:fillRect/>
          </a:stretch>
        </p:blipFill>
        <p:spPr/>
      </p:pic>
      <p:pic>
        <p:nvPicPr>
          <p:cNvPr id="18" name="Picture Placeholder 17"/>
          <p:cNvPicPr>
            <a:picLocks noGrp="1" noChangeAspect="1"/>
          </p:cNvPicPr>
          <p:nvPr>
            <p:ph type="pic" sz="quarter" idx="11"/>
          </p:nvPr>
        </p:nvPicPr>
        <p:blipFill>
          <a:blip r:embed="rId4">
            <a:extLst>
              <a:ext uri="{28A0092B-C50C-407E-A947-70E740481C1C}">
                <a14:useLocalDpi xmlns:a14="http://schemas.microsoft.com/office/drawing/2010/main" val="0"/>
              </a:ext>
            </a:extLst>
          </a:blip>
          <a:srcRect t="3275" b="3275"/>
          <a:stretch>
            <a:fillRect/>
          </a:stretch>
        </p:blipFill>
        <p:spPr/>
      </p:pic>
      <p:pic>
        <p:nvPicPr>
          <p:cNvPr id="17" name="Picture Placeholder 16"/>
          <p:cNvPicPr>
            <a:picLocks noGrp="1" noChangeAspect="1"/>
          </p:cNvPicPr>
          <p:nvPr>
            <p:ph type="pic" sz="quarter" idx="12"/>
          </p:nvPr>
        </p:nvPicPr>
        <p:blipFill>
          <a:blip r:embed="rId5">
            <a:extLst>
              <a:ext uri="{28A0092B-C50C-407E-A947-70E740481C1C}">
                <a14:useLocalDpi xmlns:a14="http://schemas.microsoft.com/office/drawing/2010/main" val="0"/>
              </a:ext>
            </a:extLst>
          </a:blip>
          <a:srcRect t="784" b="784"/>
          <a:stretch>
            <a:fillRect/>
          </a:stretch>
        </p:blipFill>
        <p:spPr/>
      </p:pic>
      <p:sp>
        <p:nvSpPr>
          <p:cNvPr id="3" name="Title 2"/>
          <p:cNvSpPr>
            <a:spLocks noGrp="1"/>
          </p:cNvSpPr>
          <p:nvPr>
            <p:ph type="title"/>
          </p:nvPr>
        </p:nvSpPr>
        <p:spPr/>
        <p:txBody>
          <a:bodyPr/>
          <a:lstStyle/>
          <a:p>
            <a:r>
              <a:rPr lang="en-US" dirty="0" smtClean="0"/>
              <a:t>ADMINISTRATOR AND STAFF SALARY ASSESSMENT AND PROGRAM DESIGN</a:t>
            </a:r>
            <a:endParaRPr lang="en-US" dirty="0"/>
          </a:p>
        </p:txBody>
      </p:sp>
      <p:sp>
        <p:nvSpPr>
          <p:cNvPr id="4" name="Subtitle 3"/>
          <p:cNvSpPr>
            <a:spLocks noGrp="1"/>
          </p:cNvSpPr>
          <p:nvPr>
            <p:ph type="subTitle" idx="1"/>
          </p:nvPr>
        </p:nvSpPr>
        <p:spPr/>
        <p:txBody>
          <a:bodyPr/>
          <a:lstStyle/>
          <a:p>
            <a:r>
              <a:rPr lang="en-US" dirty="0" smtClean="0"/>
              <a:t>Position Description Training</a:t>
            </a:r>
            <a:endParaRPr lang="en-US" dirty="0"/>
          </a:p>
          <a:p>
            <a:r>
              <a:rPr lang="en-US" sz="1800" b="0" dirty="0" smtClean="0"/>
              <a:t>March 17-18 2015</a:t>
            </a:r>
            <a:endParaRPr lang="en-US" sz="1800" b="0" dirty="0"/>
          </a:p>
        </p:txBody>
      </p:sp>
      <p:sp>
        <p:nvSpPr>
          <p:cNvPr id="8" name="Subtitle 3"/>
          <p:cNvSpPr txBox="1">
            <a:spLocks/>
          </p:cNvSpPr>
          <p:nvPr/>
        </p:nvSpPr>
        <p:spPr bwMode="gray">
          <a:xfrm>
            <a:off x="131616" y="893392"/>
            <a:ext cx="7429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lnSpc>
                <a:spcPct val="90000"/>
              </a:lnSpc>
              <a:spcBef>
                <a:spcPts val="1200"/>
              </a:spcBef>
              <a:spcAft>
                <a:spcPct val="0"/>
              </a:spcAft>
              <a:buClr>
                <a:schemeClr val="accent5"/>
              </a:buClr>
              <a:buFont typeface="Wingdings" pitchFamily="34" charset="2"/>
              <a:buNone/>
              <a:defRPr lang="en-US" sz="2200" b="1" kern="0" noProof="0" smtClean="0">
                <a:solidFill>
                  <a:schemeClr val="accent4"/>
                </a:solidFill>
                <a:latin typeface="+mn-lt"/>
                <a:ea typeface="+mn-ea"/>
                <a:cs typeface="+mn-cs"/>
              </a:defRPr>
            </a:lvl1pPr>
            <a:lvl2pPr marL="395288" indent="-184150" algn="l" rtl="0" eaLnBrk="1" fontAlgn="base" hangingPunct="1">
              <a:lnSpc>
                <a:spcPct val="90000"/>
              </a:lnSpc>
              <a:spcBef>
                <a:spcPct val="30000"/>
              </a:spcBef>
              <a:spcAft>
                <a:spcPct val="0"/>
              </a:spcAft>
              <a:buClr>
                <a:schemeClr val="accent5"/>
              </a:buClr>
              <a:buFont typeface="Symbol" pitchFamily="82" charset="2"/>
              <a:buChar char="·"/>
              <a:defRPr sz="1600">
                <a:solidFill>
                  <a:schemeClr val="tx1"/>
                </a:solidFill>
                <a:latin typeface="+mn-lt"/>
              </a:defRPr>
            </a:lvl2pPr>
            <a:lvl3pPr marL="593725" indent="-196850" algn="l" rtl="0" eaLnBrk="1" fontAlgn="base" hangingPunct="1">
              <a:lnSpc>
                <a:spcPct val="90000"/>
              </a:lnSpc>
              <a:spcBef>
                <a:spcPct val="15000"/>
              </a:spcBef>
              <a:spcAft>
                <a:spcPct val="0"/>
              </a:spcAft>
              <a:buClr>
                <a:schemeClr val="accent5"/>
              </a:buClr>
              <a:buChar char="–"/>
              <a:defRPr sz="1600">
                <a:solidFill>
                  <a:schemeClr val="tx1"/>
                </a:solidFill>
                <a:latin typeface="+mn-lt"/>
              </a:defRPr>
            </a:lvl3pPr>
            <a:lvl4pPr marL="792163" indent="-196850" algn="l" rtl="0" eaLnBrk="1" fontAlgn="base" hangingPunct="1">
              <a:lnSpc>
                <a:spcPct val="90000"/>
              </a:lnSpc>
              <a:spcBef>
                <a:spcPct val="15000"/>
              </a:spcBef>
              <a:spcAft>
                <a:spcPct val="0"/>
              </a:spcAft>
              <a:buClr>
                <a:schemeClr val="accent5"/>
              </a:buClr>
              <a:buChar char="»"/>
              <a:defRPr sz="1600">
                <a:solidFill>
                  <a:schemeClr val="tx1"/>
                </a:solidFill>
                <a:latin typeface="+mn-lt"/>
              </a:defRPr>
            </a:lvl4pPr>
            <a:lvl5pPr marL="977900" indent="-184150" algn="l" rtl="0" eaLnBrk="1" fontAlgn="base" hangingPunct="1">
              <a:lnSpc>
                <a:spcPct val="90000"/>
              </a:lnSpc>
              <a:spcBef>
                <a:spcPct val="15000"/>
              </a:spcBef>
              <a:spcAft>
                <a:spcPct val="0"/>
              </a:spcAft>
              <a:buClr>
                <a:schemeClr val="accent5"/>
              </a:buClr>
              <a:buChar char="›"/>
              <a:defRPr sz="1600">
                <a:solidFill>
                  <a:schemeClr val="tx1"/>
                </a:solidFill>
                <a:latin typeface="+mn-lt"/>
              </a:defRPr>
            </a:lvl5pPr>
            <a:lvl6pPr marL="1435100" indent="-184150" algn="l" rtl="0" eaLnBrk="1" fontAlgn="base" hangingPunct="1">
              <a:lnSpc>
                <a:spcPct val="90000"/>
              </a:lnSpc>
              <a:spcBef>
                <a:spcPct val="15000"/>
              </a:spcBef>
              <a:spcAft>
                <a:spcPct val="0"/>
              </a:spcAft>
              <a:buClr>
                <a:schemeClr val="folHlink"/>
              </a:buClr>
              <a:buChar char="›"/>
              <a:defRPr sz="1600">
                <a:solidFill>
                  <a:schemeClr val="tx1"/>
                </a:solidFill>
                <a:latin typeface="+mn-lt"/>
              </a:defRPr>
            </a:lvl6pPr>
            <a:lvl7pPr marL="1892300" indent="-184150" algn="l" rtl="0" eaLnBrk="1" fontAlgn="base" hangingPunct="1">
              <a:lnSpc>
                <a:spcPct val="90000"/>
              </a:lnSpc>
              <a:spcBef>
                <a:spcPct val="15000"/>
              </a:spcBef>
              <a:spcAft>
                <a:spcPct val="0"/>
              </a:spcAft>
              <a:buClr>
                <a:schemeClr val="folHlink"/>
              </a:buClr>
              <a:buChar char="›"/>
              <a:defRPr sz="1600">
                <a:solidFill>
                  <a:schemeClr val="tx1"/>
                </a:solidFill>
                <a:latin typeface="+mn-lt"/>
              </a:defRPr>
            </a:lvl7pPr>
            <a:lvl8pPr marL="2349500" indent="-184150" algn="l" rtl="0" eaLnBrk="1" fontAlgn="base" hangingPunct="1">
              <a:lnSpc>
                <a:spcPct val="90000"/>
              </a:lnSpc>
              <a:spcBef>
                <a:spcPct val="15000"/>
              </a:spcBef>
              <a:spcAft>
                <a:spcPct val="0"/>
              </a:spcAft>
              <a:buClr>
                <a:schemeClr val="folHlink"/>
              </a:buClr>
              <a:buChar char="›"/>
              <a:defRPr sz="1600">
                <a:solidFill>
                  <a:schemeClr val="tx1"/>
                </a:solidFill>
                <a:latin typeface="+mn-lt"/>
              </a:defRPr>
            </a:lvl8pPr>
            <a:lvl9pPr marL="2806700" indent="-184150" algn="l" rtl="0" eaLnBrk="1" fontAlgn="base" hangingPunct="1">
              <a:lnSpc>
                <a:spcPct val="90000"/>
              </a:lnSpc>
              <a:spcBef>
                <a:spcPct val="15000"/>
              </a:spcBef>
              <a:spcAft>
                <a:spcPct val="0"/>
              </a:spcAft>
              <a:buClr>
                <a:schemeClr val="folHlink"/>
              </a:buClr>
              <a:buChar char="›"/>
              <a:defRPr sz="1600">
                <a:solidFill>
                  <a:schemeClr val="tx1"/>
                </a:solidFill>
                <a:latin typeface="+mn-lt"/>
              </a:defRPr>
            </a:lvl9pPr>
          </a:lstStyle>
          <a:p>
            <a:r>
              <a:rPr lang="en-US" sz="2000" dirty="0" smtClean="0"/>
              <a:t>Dickinson College</a:t>
            </a:r>
            <a:endParaRPr lang="en-US" sz="2000" dirty="0"/>
          </a:p>
        </p:txBody>
      </p:sp>
      <p:sp>
        <p:nvSpPr>
          <p:cNvPr id="2" name="Picture Placeholder 1"/>
          <p:cNvSpPr>
            <a:spLocks noGrp="1"/>
          </p:cNvSpPr>
          <p:nvPr>
            <p:ph type="pic" sz="quarter" idx="11"/>
          </p:nvPr>
        </p:nvSpPr>
        <p:spPr/>
      </p:sp>
    </p:spTree>
    <p:extLst>
      <p:ext uri="{BB962C8B-B14F-4D97-AF65-F5344CB8AC3E}">
        <p14:creationId xmlns:p14="http://schemas.microsoft.com/office/powerpoint/2010/main" val="38465476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5"/>
          <p:cNvSpPr>
            <a:spLocks noGrp="1" noChangeArrowheads="1"/>
          </p:cNvSpPr>
          <p:nvPr>
            <p:ph type="title"/>
          </p:nvPr>
        </p:nvSpPr>
        <p:spPr/>
        <p:txBody>
          <a:bodyPr/>
          <a:lstStyle/>
          <a:p>
            <a:r>
              <a:rPr lang="en-US" dirty="0"/>
              <a:t>Important Considerations </a:t>
            </a:r>
            <a:r>
              <a:rPr lang="en-US" dirty="0" smtClean="0"/>
              <a:t>in Completing Your </a:t>
            </a:r>
            <a:r>
              <a:rPr lang="en-US" dirty="0"/>
              <a:t>P</a:t>
            </a:r>
            <a:r>
              <a:rPr lang="en-US" dirty="0" smtClean="0"/>
              <a:t>DQ</a:t>
            </a:r>
          </a:p>
        </p:txBody>
      </p:sp>
      <p:sp>
        <p:nvSpPr>
          <p:cNvPr id="13316" name="Rectangle 6"/>
          <p:cNvSpPr>
            <a:spLocks noGrp="1" noChangeArrowheads="1"/>
          </p:cNvSpPr>
          <p:nvPr>
            <p:ph type="body" idx="1"/>
          </p:nvPr>
        </p:nvSpPr>
        <p:spPr>
          <a:xfrm>
            <a:off x="76199" y="1066800"/>
            <a:ext cx="9066213" cy="5654881"/>
          </a:xfrm>
        </p:spPr>
        <p:txBody>
          <a:bodyPr wrap="square">
            <a:spAutoFit/>
          </a:bodyPr>
          <a:lstStyle/>
          <a:p>
            <a:pPr>
              <a:spcBef>
                <a:spcPts val="800"/>
              </a:spcBef>
            </a:pPr>
            <a:r>
              <a:rPr lang="en-US" sz="1800" b="1" dirty="0" smtClean="0"/>
              <a:t>Descriptions are viewed as a whole.</a:t>
            </a:r>
            <a:r>
              <a:rPr lang="en-US" sz="1800" dirty="0" smtClean="0"/>
              <a:t> When positions are reviewed for compensation and classification purposes, descriptions will be reviewed in their entirety. There are no points or other values associated with the contents of each specific PDQ section</a:t>
            </a:r>
          </a:p>
          <a:p>
            <a:pPr>
              <a:spcBef>
                <a:spcPts val="800"/>
              </a:spcBef>
            </a:pPr>
            <a:r>
              <a:rPr lang="en-US" sz="1800" b="1" dirty="0" smtClean="0"/>
              <a:t>Describe the position, not the person. </a:t>
            </a:r>
            <a:r>
              <a:rPr lang="en-US" sz="1800" dirty="0" smtClean="0"/>
              <a:t>The PDQ should accurately represent the intended position (i.e., what the position should be doing). Do not include possible future position changes or outdated functions that are no longer part of the role</a:t>
            </a:r>
          </a:p>
          <a:p>
            <a:pPr lvl="1"/>
            <a:r>
              <a:rPr lang="en-US" sz="1800" dirty="0" smtClean="0"/>
              <a:t>Supervisors should review the PDQ and modify it to show what the position is intended to do</a:t>
            </a:r>
          </a:p>
          <a:p>
            <a:pPr lvl="1"/>
            <a:r>
              <a:rPr lang="en-US" sz="1800" dirty="0" smtClean="0"/>
              <a:t>Supervisors and incumbents should hold a conversation to discuss any major differences in understanding of the position and what can be done to address differences</a:t>
            </a:r>
          </a:p>
          <a:p>
            <a:pPr marL="209550" lvl="1" indent="-209550">
              <a:spcBef>
                <a:spcPts val="800"/>
              </a:spcBef>
              <a:buFont typeface="Wingdings" pitchFamily="34" charset="2"/>
              <a:buChar char="Ø"/>
            </a:pPr>
            <a:r>
              <a:rPr lang="en-US" sz="1800" b="1" dirty="0" smtClean="0"/>
              <a:t>Be as specific as possible.</a:t>
            </a:r>
            <a:r>
              <a:rPr lang="en-US" sz="1800" dirty="0" smtClean="0"/>
              <a:t> Some multiple choice sections request or require additional descriptions or examples to help clarify responsibilities, position components and other pertinent</a:t>
            </a:r>
            <a:r>
              <a:rPr lang="en-US" sz="1800" dirty="0"/>
              <a:t>, related information such as unusual work circumstances, cyclicality or periods of high volume</a:t>
            </a:r>
          </a:p>
          <a:p>
            <a:pPr>
              <a:spcBef>
                <a:spcPts val="800"/>
              </a:spcBef>
            </a:pPr>
            <a:r>
              <a:rPr lang="en-US" sz="1800" b="1" dirty="0" smtClean="0"/>
              <a:t>Refer to others by title.</a:t>
            </a:r>
            <a:r>
              <a:rPr lang="en-US" sz="1800" dirty="0" smtClean="0"/>
              <a:t> Use position titles or roles when referring to others at Dickinson</a:t>
            </a:r>
          </a:p>
          <a:p>
            <a:pPr>
              <a:spcBef>
                <a:spcPts val="800"/>
              </a:spcBef>
            </a:pPr>
            <a:r>
              <a:rPr lang="en-US" sz="1800" b="1" dirty="0" smtClean="0"/>
              <a:t>Be clear and concise.</a:t>
            </a:r>
            <a:r>
              <a:rPr lang="en-US" sz="1800" dirty="0" smtClean="0"/>
              <a:t> Avoid jargon, spell out acronyms, and explain technical terms where necessary/appropriate</a:t>
            </a:r>
          </a:p>
        </p:txBody>
      </p:sp>
    </p:spTree>
    <p:extLst>
      <p:ext uri="{BB962C8B-B14F-4D97-AF65-F5344CB8AC3E}">
        <p14:creationId xmlns:p14="http://schemas.microsoft.com/office/powerpoint/2010/main" val="2104891434"/>
      </p:ext>
    </p:extLst>
  </p:cSld>
  <p:clrMapOvr>
    <a:masterClrMapping/>
  </p:clrMapOvr>
  <p:transition spd="slow">
    <p:randomBa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dirty="0" smtClean="0"/>
              <a:t>What to Include and Not </a:t>
            </a:r>
            <a:r>
              <a:rPr lang="en-US" dirty="0"/>
              <a:t>I</a:t>
            </a:r>
            <a:r>
              <a:rPr lang="en-US" dirty="0" smtClean="0"/>
              <a:t>nclude?</a:t>
            </a:r>
          </a:p>
        </p:txBody>
      </p:sp>
      <p:graphicFrame>
        <p:nvGraphicFramePr>
          <p:cNvPr id="2" name="Table 1"/>
          <p:cNvGraphicFramePr>
            <a:graphicFrameLocks noGrp="1"/>
          </p:cNvGraphicFramePr>
          <p:nvPr>
            <p:extLst>
              <p:ext uri="{D42A27DB-BD31-4B8C-83A1-F6EECF244321}">
                <p14:modId xmlns:p14="http://schemas.microsoft.com/office/powerpoint/2010/main" val="3497962831"/>
              </p:ext>
            </p:extLst>
          </p:nvPr>
        </p:nvGraphicFramePr>
        <p:xfrm>
          <a:off x="381000" y="1143000"/>
          <a:ext cx="8305800" cy="3181096"/>
        </p:xfrm>
        <a:graphic>
          <a:graphicData uri="http://schemas.openxmlformats.org/drawingml/2006/table">
            <a:tbl>
              <a:tblPr firstRow="1" bandRow="1">
                <a:tableStyleId>{5C22544A-7EE6-4342-B048-85BDC9FD1C3A}</a:tableStyleId>
              </a:tblPr>
              <a:tblGrid>
                <a:gridCol w="3810000"/>
                <a:gridCol w="228600"/>
                <a:gridCol w="4267200"/>
              </a:tblGrid>
              <a:tr h="370840">
                <a:tc>
                  <a:txBody>
                    <a:bodyPr/>
                    <a:lstStyle/>
                    <a:p>
                      <a:r>
                        <a:rPr lang="en-US" sz="1700" dirty="0" smtClean="0">
                          <a:solidFill>
                            <a:schemeClr val="bg1"/>
                          </a:solidFill>
                        </a:rPr>
                        <a:t>Include</a:t>
                      </a:r>
                      <a:endParaRPr lang="en-US" sz="1700" dirty="0">
                        <a:solidFill>
                          <a:schemeClr val="bg1"/>
                        </a:solidFill>
                      </a:endParaRPr>
                    </a:p>
                  </a:txBody>
                  <a:tcPr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endParaRPr lang="en-US" sz="1700" dirty="0">
                        <a:solidFill>
                          <a:schemeClr val="bg1"/>
                        </a:solidFill>
                      </a:endParaRPr>
                    </a:p>
                  </a:txBody>
                  <a:tcPr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700" dirty="0" smtClean="0">
                          <a:solidFill>
                            <a:schemeClr val="bg1"/>
                          </a:solidFill>
                        </a:rPr>
                        <a:t>Do Not</a:t>
                      </a:r>
                      <a:r>
                        <a:rPr lang="en-US" sz="1700" baseline="0" dirty="0" smtClean="0">
                          <a:solidFill>
                            <a:schemeClr val="bg1"/>
                          </a:solidFill>
                        </a:rPr>
                        <a:t> Include</a:t>
                      </a:r>
                      <a:endParaRPr lang="en-US" sz="1700" dirty="0">
                        <a:solidFill>
                          <a:schemeClr val="bg1"/>
                        </a:solidFill>
                      </a:endParaRPr>
                    </a:p>
                  </a:txBody>
                  <a:tcPr marT="27432" marB="2743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370840">
                <a:tc>
                  <a:txBody>
                    <a:bodyPr/>
                    <a:lstStyle/>
                    <a:p>
                      <a:pPr marL="285750" indent="-285750">
                        <a:buClr>
                          <a:schemeClr val="accent3"/>
                        </a:buClr>
                        <a:buFont typeface="Wingdings" pitchFamily="34" charset="2"/>
                        <a:buChar char="ü"/>
                      </a:pPr>
                      <a:r>
                        <a:rPr lang="en-US" sz="1700" dirty="0" smtClean="0"/>
                        <a:t>Essential</a:t>
                      </a:r>
                      <a:r>
                        <a:rPr lang="en-US" sz="1700" baseline="0" dirty="0" smtClean="0"/>
                        <a:t> and regularly required responsibilities</a:t>
                      </a:r>
                      <a:endParaRPr lang="en-US" sz="1700" dirty="0"/>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Clr>
                          <a:schemeClr val="accent2"/>
                        </a:buClr>
                        <a:buFont typeface="Wingdings" pitchFamily="34" charset="2"/>
                        <a:buChar char="û"/>
                      </a:pPr>
                      <a:endParaRPr lang="en-US" sz="1700" dirty="0"/>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Clr>
                          <a:schemeClr val="accent2"/>
                        </a:buClr>
                        <a:buFont typeface="Wingdings" pitchFamily="34" charset="2"/>
                        <a:buChar char="û"/>
                      </a:pPr>
                      <a:r>
                        <a:rPr lang="en-US" sz="1700" dirty="0" smtClean="0"/>
                        <a:t>One</a:t>
                      </a:r>
                      <a:r>
                        <a:rPr lang="en-US" sz="1700" baseline="0" dirty="0" smtClean="0"/>
                        <a:t> time, short-term assignments</a:t>
                      </a:r>
                      <a:endParaRPr lang="en-US" sz="1700" dirty="0"/>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marL="285750" indent="-285750">
                        <a:buClr>
                          <a:schemeClr val="accent3"/>
                        </a:buClr>
                        <a:buFont typeface="Wingdings" pitchFamily="34" charset="2"/>
                        <a:buChar char="ü"/>
                      </a:pPr>
                      <a:r>
                        <a:rPr lang="en-US" sz="1700" dirty="0" smtClean="0"/>
                        <a:t>Expected</a:t>
                      </a:r>
                      <a:r>
                        <a:rPr lang="en-US" sz="1700" baseline="0" dirty="0" smtClean="0"/>
                        <a:t> outcomes and behaviors</a:t>
                      </a:r>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Clr>
                          <a:schemeClr val="accent2"/>
                        </a:buClr>
                        <a:buFont typeface="Wingdings" pitchFamily="34" charset="2"/>
                        <a:buChar char="û"/>
                      </a:pPr>
                      <a:endParaRPr lang="en-US" sz="1700" dirty="0"/>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Clr>
                          <a:schemeClr val="accent2"/>
                        </a:buClr>
                        <a:buFont typeface="Wingdings" pitchFamily="34" charset="2"/>
                        <a:buChar char="û"/>
                      </a:pPr>
                      <a:r>
                        <a:rPr lang="en-US" sz="1700" dirty="0" smtClean="0"/>
                        <a:t>Exhaustive</a:t>
                      </a:r>
                      <a:r>
                        <a:rPr lang="en-US" sz="1700" baseline="0" dirty="0" smtClean="0"/>
                        <a:t> list of tasks, and/or details on “how” work is done</a:t>
                      </a:r>
                      <a:endParaRPr lang="en-US" sz="1700" dirty="0"/>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marL="285750" indent="-285750">
                        <a:buClr>
                          <a:schemeClr val="accent3"/>
                        </a:buClr>
                        <a:buFont typeface="Wingdings" pitchFamily="34" charset="2"/>
                        <a:buChar char="ü"/>
                      </a:pPr>
                      <a:r>
                        <a:rPr lang="en-US" sz="1700" dirty="0" smtClean="0"/>
                        <a:t>Normal expectations of a fully competent person, meeting all position requirements</a:t>
                      </a:r>
                      <a:endParaRPr lang="en-US" sz="1700" dirty="0"/>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Clr>
                          <a:schemeClr val="accent2"/>
                        </a:buClr>
                        <a:buFont typeface="Wingdings" pitchFamily="34" charset="2"/>
                        <a:buChar char="û"/>
                      </a:pPr>
                      <a:endParaRPr lang="en-US" sz="1700" dirty="0"/>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Clr>
                          <a:schemeClr val="accent2"/>
                        </a:buClr>
                        <a:buFont typeface="Wingdings" pitchFamily="34" charset="2"/>
                        <a:buChar char="û"/>
                      </a:pPr>
                      <a:r>
                        <a:rPr lang="en-US" sz="1700" dirty="0" smtClean="0"/>
                        <a:t>Tasks or expectations</a:t>
                      </a:r>
                      <a:r>
                        <a:rPr lang="en-US" sz="1700" baseline="0" dirty="0" smtClean="0"/>
                        <a:t> designed around an individual (e.g., performance, professional interests, etc.)</a:t>
                      </a:r>
                      <a:endParaRPr lang="en-US" sz="1700" dirty="0"/>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marL="285750" indent="-285750">
                        <a:buClr>
                          <a:schemeClr val="accent3"/>
                        </a:buClr>
                        <a:buFont typeface="Wingdings" pitchFamily="34" charset="2"/>
                        <a:buChar char="ü"/>
                      </a:pPr>
                      <a:r>
                        <a:rPr lang="en-US" sz="1700" dirty="0" smtClean="0"/>
                        <a:t>Clear, accurate</a:t>
                      </a:r>
                      <a:r>
                        <a:rPr lang="en-US" sz="1700" baseline="0" dirty="0" smtClean="0"/>
                        <a:t> descriptions</a:t>
                      </a:r>
                      <a:endParaRPr lang="en-US" sz="1700" dirty="0"/>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Clr>
                          <a:schemeClr val="accent2"/>
                        </a:buClr>
                        <a:buFont typeface="Wingdings" pitchFamily="34" charset="2"/>
                        <a:buChar char="û"/>
                      </a:pPr>
                      <a:endParaRPr lang="en-US" sz="1700" dirty="0"/>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buClr>
                          <a:schemeClr val="accent2"/>
                        </a:buClr>
                        <a:buFont typeface="Wingdings" pitchFamily="34" charset="2"/>
                        <a:buChar char="û"/>
                      </a:pPr>
                      <a:r>
                        <a:rPr lang="en-US" sz="1700" dirty="0" smtClean="0"/>
                        <a:t>Flowery language,</a:t>
                      </a:r>
                      <a:r>
                        <a:rPr lang="en-US" sz="1700" baseline="0" dirty="0" smtClean="0"/>
                        <a:t> acronyms without explanation, misleading or vague descriptions</a:t>
                      </a:r>
                      <a:endParaRPr lang="en-US" sz="1700" dirty="0"/>
                    </a:p>
                  </a:txBody>
                  <a:tcPr marT="27432" marB="27432">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3" name="TextBox 2"/>
          <p:cNvSpPr txBox="1"/>
          <p:nvPr/>
        </p:nvSpPr>
        <p:spPr>
          <a:xfrm>
            <a:off x="457200" y="4572000"/>
            <a:ext cx="8153400" cy="1789721"/>
          </a:xfrm>
          <a:prstGeom prst="rect">
            <a:avLst/>
          </a:prstGeom>
          <a:solidFill>
            <a:srgbClr val="FADD80"/>
          </a:solidFill>
          <a:ln>
            <a:noFill/>
          </a:ln>
          <a:effectLst>
            <a:outerShdw blurRad="50800" dist="38100" dir="2700000" algn="tl" rotWithShape="0">
              <a:prstClr val="black">
                <a:alpha val="40000"/>
              </a:prstClr>
            </a:outerShdw>
          </a:effectLst>
        </p:spPr>
        <p:txBody>
          <a:bodyPr wrap="square" rtlCol="0">
            <a:spAutoFit/>
          </a:bodyPr>
          <a:lstStyle/>
          <a:p>
            <a:r>
              <a:rPr lang="en-US" sz="1700" b="1" dirty="0" smtClean="0"/>
              <a:t>For example, instead of writing...</a:t>
            </a:r>
          </a:p>
          <a:p>
            <a:pPr>
              <a:spcBef>
                <a:spcPts val="600"/>
              </a:spcBef>
            </a:pPr>
            <a:r>
              <a:rPr lang="en-US" sz="1700" i="1" dirty="0" smtClean="0"/>
              <a:t>“Enters the following information into system screens ABC and XYZ: Student Name, Address, GPA…”</a:t>
            </a:r>
          </a:p>
          <a:p>
            <a:r>
              <a:rPr lang="en-US" sz="1700" b="1" dirty="0" smtClean="0"/>
              <a:t>You would write…</a:t>
            </a:r>
          </a:p>
          <a:p>
            <a:pPr>
              <a:spcBef>
                <a:spcPts val="600"/>
              </a:spcBef>
            </a:pPr>
            <a:r>
              <a:rPr lang="en-US" sz="1700" i="1" dirty="0" smtClean="0"/>
              <a:t>“Enters required </a:t>
            </a:r>
            <a:r>
              <a:rPr lang="en-US" sz="1700" i="1" dirty="0"/>
              <a:t>data into Banner module and audits entries for completeness and </a:t>
            </a:r>
            <a:r>
              <a:rPr lang="en-US" sz="1700" i="1" dirty="0" smtClean="0"/>
              <a:t>accuracy.”</a:t>
            </a:r>
            <a:endParaRPr lang="en-US" sz="1700" i="1" dirty="0"/>
          </a:p>
        </p:txBody>
      </p:sp>
    </p:spTree>
    <p:extLst>
      <p:ext uri="{BB962C8B-B14F-4D97-AF65-F5344CB8AC3E}">
        <p14:creationId xmlns:p14="http://schemas.microsoft.com/office/powerpoint/2010/main" val="16058273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52399" y="2514600"/>
            <a:ext cx="7696201" cy="762000"/>
          </a:xfrm>
        </p:spPr>
        <p:txBody>
          <a:bodyPr/>
          <a:lstStyle/>
          <a:p>
            <a:r>
              <a:rPr lang="en-US" sz="2600" dirty="0"/>
              <a:t>PDQ Section </a:t>
            </a:r>
            <a:r>
              <a:rPr lang="en-US" sz="2600" dirty="0" smtClean="0"/>
              <a:t>Detail</a:t>
            </a:r>
            <a:endParaRPr lang="en-US" sz="2600" dirty="0"/>
          </a:p>
        </p:txBody>
      </p:sp>
    </p:spTree>
    <p:extLst>
      <p:ext uri="{BB962C8B-B14F-4D97-AF65-F5344CB8AC3E}">
        <p14:creationId xmlns:p14="http://schemas.microsoft.com/office/powerpoint/2010/main" val="4073342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p:cNvSpPr>
          <p:nvPr>
            <p:ph type="title"/>
          </p:nvPr>
        </p:nvSpPr>
        <p:spPr/>
        <p:txBody>
          <a:bodyPr/>
          <a:lstStyle/>
          <a:p>
            <a:pPr eaLnBrk="1" hangingPunct="1"/>
            <a:r>
              <a:rPr lang="en-US" dirty="0" smtClean="0"/>
              <a:t>Position Description Questionnaire Sections</a:t>
            </a:r>
          </a:p>
        </p:txBody>
      </p:sp>
      <p:sp>
        <p:nvSpPr>
          <p:cNvPr id="16388" name="Rectangle 3"/>
          <p:cNvSpPr>
            <a:spLocks noGrp="1"/>
          </p:cNvSpPr>
          <p:nvPr>
            <p:ph type="body" idx="1"/>
          </p:nvPr>
        </p:nvSpPr>
        <p:spPr>
          <a:xfrm>
            <a:off x="2362200" y="1371600"/>
            <a:ext cx="4648200" cy="3733800"/>
          </a:xfrm>
          <a:noFill/>
        </p:spPr>
        <p:txBody>
          <a:bodyPr anchor="t"/>
          <a:lstStyle/>
          <a:p>
            <a:pPr marL="342900" indent="-342900">
              <a:buClr>
                <a:srgbClr val="C4262E"/>
              </a:buClr>
              <a:buFont typeface="+mj-lt"/>
              <a:buAutoNum type="arabicPeriod"/>
            </a:pPr>
            <a:r>
              <a:rPr lang="en-US" sz="1800" dirty="0" smtClean="0"/>
              <a:t>Introduction/Demographics</a:t>
            </a:r>
          </a:p>
          <a:p>
            <a:pPr marL="342900" indent="-342900">
              <a:buClr>
                <a:srgbClr val="C4262E"/>
              </a:buClr>
              <a:buFont typeface="+mj-lt"/>
              <a:buAutoNum type="arabicPeriod"/>
            </a:pPr>
            <a:r>
              <a:rPr lang="en-US" sz="1800" dirty="0" smtClean="0"/>
              <a:t>Position Summary</a:t>
            </a:r>
          </a:p>
          <a:p>
            <a:pPr marL="342900" indent="-342900">
              <a:buClr>
                <a:srgbClr val="C4262E"/>
              </a:buClr>
              <a:buFont typeface="+mj-lt"/>
              <a:buAutoNum type="arabicPeriod"/>
            </a:pPr>
            <a:r>
              <a:rPr lang="en-US" sz="1800" dirty="0" smtClean="0"/>
              <a:t>Essential Functions</a:t>
            </a:r>
          </a:p>
          <a:p>
            <a:pPr marL="342900" indent="-342900">
              <a:buClr>
                <a:srgbClr val="C4262E"/>
              </a:buClr>
              <a:buFont typeface="+mj-lt"/>
              <a:buAutoNum type="arabicPeriod"/>
            </a:pPr>
            <a:r>
              <a:rPr lang="en-US" sz="1800" dirty="0" smtClean="0"/>
              <a:t>Supervisory Responsibilities</a:t>
            </a:r>
          </a:p>
          <a:p>
            <a:pPr marL="342900" indent="-342900">
              <a:buClr>
                <a:srgbClr val="C4262E"/>
              </a:buClr>
              <a:buFont typeface="+mj-lt"/>
              <a:buAutoNum type="arabicPeriod"/>
            </a:pPr>
            <a:r>
              <a:rPr lang="en-US" sz="1800" dirty="0" smtClean="0"/>
              <a:t>Education</a:t>
            </a:r>
          </a:p>
          <a:p>
            <a:pPr marL="342900" indent="-342900">
              <a:buClr>
                <a:srgbClr val="C4262E"/>
              </a:buClr>
              <a:buFont typeface="+mj-lt"/>
              <a:buAutoNum type="arabicPeriod"/>
            </a:pPr>
            <a:r>
              <a:rPr lang="en-US" sz="1800" dirty="0" smtClean="0"/>
              <a:t>Work Experience</a:t>
            </a:r>
          </a:p>
          <a:p>
            <a:pPr marL="342900" indent="-342900">
              <a:buClr>
                <a:srgbClr val="C4262E"/>
              </a:buClr>
              <a:buFont typeface="+mj-lt"/>
              <a:buAutoNum type="arabicPeriod"/>
            </a:pPr>
            <a:r>
              <a:rPr lang="en-US" sz="1800" dirty="0" smtClean="0"/>
              <a:t>Independence of Action</a:t>
            </a:r>
          </a:p>
          <a:p>
            <a:pPr marL="342900" indent="-342900">
              <a:buClr>
                <a:srgbClr val="C4262E"/>
              </a:buClr>
              <a:buFont typeface="+mj-lt"/>
              <a:buAutoNum type="arabicPeriod"/>
            </a:pPr>
            <a:r>
              <a:rPr lang="en-US" sz="1800" dirty="0" smtClean="0"/>
              <a:t>Physical/Environmental Demands</a:t>
            </a:r>
          </a:p>
          <a:p>
            <a:pPr marL="342900" indent="-342900">
              <a:buClr>
                <a:srgbClr val="C4262E"/>
              </a:buClr>
              <a:buFont typeface="+mj-lt"/>
              <a:buAutoNum type="arabicPeriod"/>
            </a:pPr>
            <a:r>
              <a:rPr lang="en-US" sz="1800" dirty="0" smtClean="0"/>
              <a:t>Additional Information</a:t>
            </a:r>
          </a:p>
        </p:txBody>
      </p:sp>
      <p:sp>
        <p:nvSpPr>
          <p:cNvPr id="16389" name="Rectangle 4"/>
          <p:cNvSpPr>
            <a:spLocks noChangeArrowheads="1"/>
          </p:cNvSpPr>
          <p:nvPr/>
        </p:nvSpPr>
        <p:spPr bwMode="auto">
          <a:xfrm>
            <a:off x="381000" y="1981200"/>
            <a:ext cx="8229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dirty="0"/>
          </a:p>
        </p:txBody>
      </p:sp>
    </p:spTree>
    <p:extLst>
      <p:ext uri="{BB962C8B-B14F-4D97-AF65-F5344CB8AC3E}">
        <p14:creationId xmlns:p14="http://schemas.microsoft.com/office/powerpoint/2010/main" val="886816106"/>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4"/>
          <p:cNvSpPr>
            <a:spLocks noGrp="1" noChangeArrowheads="1"/>
          </p:cNvSpPr>
          <p:nvPr>
            <p:ph type="title"/>
          </p:nvPr>
        </p:nvSpPr>
        <p:spPr/>
        <p:txBody>
          <a:bodyPr/>
          <a:lstStyle/>
          <a:p>
            <a:pPr eaLnBrk="1" hangingPunct="1"/>
            <a:r>
              <a:rPr lang="en-US" dirty="0" smtClean="0"/>
              <a:t>Introduction/Demographics</a:t>
            </a:r>
          </a:p>
        </p:txBody>
      </p:sp>
      <p:sp>
        <p:nvSpPr>
          <p:cNvPr id="17412" name="Rectangle 5"/>
          <p:cNvSpPr>
            <a:spLocks noGrp="1" noChangeArrowheads="1"/>
          </p:cNvSpPr>
          <p:nvPr>
            <p:ph type="body" idx="1"/>
          </p:nvPr>
        </p:nvSpPr>
        <p:spPr>
          <a:xfrm>
            <a:off x="76200" y="1066800"/>
            <a:ext cx="8915400" cy="3505200"/>
          </a:xfrm>
        </p:spPr>
        <p:txBody>
          <a:bodyPr/>
          <a:lstStyle/>
          <a:p>
            <a:pPr marL="290513" indent="-290513"/>
            <a:r>
              <a:rPr lang="en-US" sz="2000" dirty="0" smtClean="0"/>
              <a:t>The following information will be automatically entered by the system:</a:t>
            </a: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3513" y="1447800"/>
            <a:ext cx="6338887" cy="51551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65213858"/>
      </p:ext>
    </p:extLst>
  </p:cSld>
  <p:clrMapOvr>
    <a:masterClrMapping/>
  </p:clrMapOvr>
  <p:transition spd="slow">
    <p:randomBa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p:txBody>
          <a:bodyPr/>
          <a:lstStyle/>
          <a:p>
            <a:pPr eaLnBrk="1" hangingPunct="1"/>
            <a:r>
              <a:rPr lang="en-US" dirty="0" smtClean="0"/>
              <a:t>Position Summary</a:t>
            </a:r>
          </a:p>
        </p:txBody>
      </p:sp>
      <p:sp>
        <p:nvSpPr>
          <p:cNvPr id="74755" name="Rectangle 3"/>
          <p:cNvSpPr>
            <a:spLocks noGrp="1" noChangeArrowheads="1"/>
          </p:cNvSpPr>
          <p:nvPr>
            <p:ph type="body" idx="1"/>
          </p:nvPr>
        </p:nvSpPr>
        <p:spPr>
          <a:xfrm>
            <a:off x="76200" y="1001484"/>
            <a:ext cx="8915400" cy="5056769"/>
          </a:xfrm>
        </p:spPr>
        <p:txBody>
          <a:bodyPr>
            <a:spAutoFit/>
          </a:bodyPr>
          <a:lstStyle/>
          <a:p>
            <a:pPr>
              <a:buFont typeface="Wingdings" pitchFamily="34" charset="2"/>
              <a:buNone/>
              <a:defRPr/>
            </a:pPr>
            <a:r>
              <a:rPr lang="en-US" sz="1700" dirty="0" smtClean="0">
                <a:solidFill>
                  <a:srgbClr val="C00000"/>
                </a:solidFill>
                <a:latin typeface="Arial Black" pitchFamily="34" charset="0"/>
              </a:rPr>
              <a:t>	This is a brief summary of the position’s critical responsibilities</a:t>
            </a:r>
          </a:p>
          <a:p>
            <a:pPr>
              <a:defRPr/>
            </a:pPr>
            <a:r>
              <a:rPr lang="en-US" sz="1700" dirty="0" smtClean="0"/>
              <a:t>Meant </a:t>
            </a:r>
            <a:r>
              <a:rPr lang="en-US" sz="1700" dirty="0"/>
              <a:t>to describe the general purpose of the </a:t>
            </a:r>
            <a:r>
              <a:rPr lang="en-US" sz="1700" dirty="0" smtClean="0"/>
              <a:t>position </a:t>
            </a:r>
            <a:r>
              <a:rPr lang="en-US" sz="1700" dirty="0"/>
              <a:t>at </a:t>
            </a:r>
            <a:r>
              <a:rPr lang="en-US" sz="1700" dirty="0" smtClean="0"/>
              <a:t>Dickinson</a:t>
            </a:r>
          </a:p>
          <a:p>
            <a:pPr>
              <a:defRPr/>
            </a:pPr>
            <a:r>
              <a:rPr lang="en-US" sz="1700" dirty="0" smtClean="0"/>
              <a:t>Think of this as the “elevator summary” </a:t>
            </a:r>
          </a:p>
          <a:p>
            <a:pPr lvl="1">
              <a:defRPr/>
            </a:pPr>
            <a:r>
              <a:rPr lang="en-US" sz="1700" dirty="0" smtClean="0"/>
              <a:t>You meet an old friend in an elevator. How would you describe your position in such a </a:t>
            </a:r>
            <a:br>
              <a:rPr lang="en-US" sz="1700" dirty="0" smtClean="0"/>
            </a:br>
            <a:r>
              <a:rPr lang="en-US" sz="1700" dirty="0" smtClean="0"/>
              <a:t>brief time?</a:t>
            </a:r>
          </a:p>
          <a:p>
            <a:pPr lvl="1">
              <a:defRPr/>
            </a:pPr>
            <a:r>
              <a:rPr lang="en-US" sz="1700" dirty="0" smtClean="0"/>
              <a:t>Sometimes this is easier to draft after you’ve finished the rest of the PDQ</a:t>
            </a:r>
            <a:endParaRPr lang="en-US" sz="1700" dirty="0"/>
          </a:p>
          <a:p>
            <a:pPr marL="211138" lvl="1" indent="0">
              <a:spcBef>
                <a:spcPts val="1200"/>
              </a:spcBef>
              <a:buNone/>
              <a:defRPr/>
            </a:pPr>
            <a:r>
              <a:rPr lang="en-US" sz="1700" b="1" dirty="0" smtClean="0">
                <a:solidFill>
                  <a:srgbClr val="C00000"/>
                </a:solidFill>
              </a:rPr>
              <a:t>Examples</a:t>
            </a:r>
          </a:p>
          <a:p>
            <a:pPr lvl="0">
              <a:spcBef>
                <a:spcPts val="600"/>
              </a:spcBef>
              <a:buClr>
                <a:srgbClr val="C4262E"/>
              </a:buClr>
              <a:defRPr/>
            </a:pPr>
            <a:r>
              <a:rPr lang="en-US" sz="1700" b="1" dirty="0" smtClean="0">
                <a:solidFill>
                  <a:prstClr val="black"/>
                </a:solidFill>
              </a:rPr>
              <a:t>Human Resource Manager: </a:t>
            </a:r>
            <a:r>
              <a:rPr lang="en-US" sz="1700" dirty="0" smtClean="0">
                <a:solidFill>
                  <a:prstClr val="black"/>
                </a:solidFill>
              </a:rPr>
              <a:t>Under the general direction of the Director, in a team-centered environment, this position serves as a resource for and provides assistance to College staff and faculty regarding all human resource programs, policies and procedures.</a:t>
            </a:r>
          </a:p>
          <a:p>
            <a:pPr lvl="0">
              <a:spcBef>
                <a:spcPts val="600"/>
              </a:spcBef>
              <a:buClr>
                <a:srgbClr val="C4262E"/>
              </a:buClr>
              <a:defRPr/>
            </a:pPr>
            <a:r>
              <a:rPr lang="en-US" sz="1700" b="1" dirty="0" smtClean="0">
                <a:solidFill>
                  <a:prstClr val="black"/>
                </a:solidFill>
              </a:rPr>
              <a:t>Campus Security Officer: </a:t>
            </a:r>
            <a:r>
              <a:rPr lang="en-US" sz="1700" dirty="0" smtClean="0">
                <a:solidFill>
                  <a:prstClr val="black"/>
                </a:solidFill>
              </a:rPr>
              <a:t>Under direction from a shift supervisor, provides security, safety and community services to College employees, students and visitors. Major responsibilities include patrolling College property on foot, monitoring building security, and responding to and documenting campus incidents, including emergency situations.</a:t>
            </a:r>
            <a:endParaRPr lang="en-US" sz="1700" dirty="0">
              <a:solidFill>
                <a:prstClr val="black"/>
              </a:solidFill>
            </a:endParaRPr>
          </a:p>
          <a:p>
            <a:pPr marL="0" lvl="1" indent="0">
              <a:buNone/>
              <a:defRPr/>
            </a:pPr>
            <a:endParaRPr lang="en-US" sz="1700" b="1" dirty="0" smtClean="0">
              <a:solidFill>
                <a:srgbClr val="C00000"/>
              </a:solidFill>
            </a:endParaRPr>
          </a:p>
          <a:p>
            <a:pPr marL="211138" lvl="1" indent="0">
              <a:buNone/>
              <a:defRPr/>
            </a:pPr>
            <a:endParaRPr lang="en-US" sz="1700" dirty="0" smtClean="0"/>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5410200"/>
            <a:ext cx="7096125" cy="1104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20364260"/>
      </p:ext>
    </p:extLst>
  </p:cSld>
  <p:clrMapOvr>
    <a:masterClrMapping/>
  </p:clrMapOvr>
  <p:transition spd="slow">
    <p:randomBa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p:txBody>
          <a:bodyPr/>
          <a:lstStyle/>
          <a:p>
            <a:pPr eaLnBrk="1" hangingPunct="1"/>
            <a:r>
              <a:rPr lang="en-US" dirty="0" smtClean="0"/>
              <a:t>Essential Functions</a:t>
            </a:r>
          </a:p>
        </p:txBody>
      </p:sp>
      <p:sp>
        <p:nvSpPr>
          <p:cNvPr id="20484" name="Rectangle 3"/>
          <p:cNvSpPr>
            <a:spLocks noGrp="1" noChangeArrowheads="1"/>
          </p:cNvSpPr>
          <p:nvPr>
            <p:ph type="body" idx="1"/>
          </p:nvPr>
        </p:nvSpPr>
        <p:spPr>
          <a:xfrm>
            <a:off x="108858" y="1610523"/>
            <a:ext cx="8730342" cy="3167021"/>
          </a:xfrm>
        </p:spPr>
        <p:txBody>
          <a:bodyPr wrap="square">
            <a:spAutoFit/>
          </a:bodyPr>
          <a:lstStyle/>
          <a:p>
            <a:pPr>
              <a:spcBef>
                <a:spcPct val="35000"/>
              </a:spcBef>
            </a:pPr>
            <a:r>
              <a:rPr lang="en-US" sz="1800" dirty="0" smtClean="0"/>
              <a:t>These are the major ongoing responsibilities/outcomes that you are expected to achieve in your role</a:t>
            </a:r>
          </a:p>
          <a:p>
            <a:pPr marL="350838" lvl="1">
              <a:spcBef>
                <a:spcPct val="35000"/>
              </a:spcBef>
            </a:pPr>
            <a:r>
              <a:rPr lang="en-US" sz="1800" dirty="0" smtClean="0"/>
              <a:t>Use </a:t>
            </a:r>
            <a:r>
              <a:rPr lang="en-US" sz="1800" dirty="0"/>
              <a:t>the Responsibilities Worksheet </a:t>
            </a:r>
            <a:r>
              <a:rPr lang="en-US" sz="1800" dirty="0" smtClean="0"/>
              <a:t>to help develop </a:t>
            </a:r>
            <a:r>
              <a:rPr lang="en-US" sz="1800" dirty="0"/>
              <a:t>R</a:t>
            </a:r>
            <a:r>
              <a:rPr lang="en-US" sz="1800" dirty="0" smtClean="0"/>
              <a:t>esponsibility </a:t>
            </a:r>
            <a:r>
              <a:rPr lang="en-US" sz="1800" dirty="0"/>
              <a:t>S</a:t>
            </a:r>
            <a:r>
              <a:rPr lang="en-US" sz="1800" dirty="0" smtClean="0"/>
              <a:t>tatements</a:t>
            </a:r>
            <a:endParaRPr lang="en-US" sz="1800" dirty="0"/>
          </a:p>
          <a:p>
            <a:pPr marL="350838" lvl="1">
              <a:spcBef>
                <a:spcPct val="35000"/>
              </a:spcBef>
            </a:pPr>
            <a:r>
              <a:rPr lang="en-US" sz="1800" dirty="0" smtClean="0"/>
              <a:t>Describe </a:t>
            </a:r>
            <a:r>
              <a:rPr lang="en-US" sz="1800" dirty="0"/>
              <a:t>up to </a:t>
            </a:r>
            <a:r>
              <a:rPr lang="en-US" sz="1800" dirty="0" smtClean="0"/>
              <a:t>8 essential functions (not </a:t>
            </a:r>
            <a:r>
              <a:rPr lang="en-US" sz="1800" dirty="0"/>
              <a:t>tasks) the </a:t>
            </a:r>
            <a:r>
              <a:rPr lang="en-US" sz="1800" dirty="0" smtClean="0"/>
              <a:t>position </a:t>
            </a:r>
            <a:r>
              <a:rPr lang="en-US" sz="1800" dirty="0"/>
              <a:t>must </a:t>
            </a:r>
            <a:r>
              <a:rPr lang="en-US" sz="1800" dirty="0" smtClean="0"/>
              <a:t>achieve</a:t>
            </a:r>
          </a:p>
          <a:p>
            <a:pPr marL="350838" lvl="1">
              <a:spcBef>
                <a:spcPct val="35000"/>
              </a:spcBef>
            </a:pPr>
            <a:r>
              <a:rPr lang="en-US" sz="1800" dirty="0" smtClean="0"/>
              <a:t>Write </a:t>
            </a:r>
            <a:r>
              <a:rPr lang="en-US" sz="1800" dirty="0"/>
              <a:t>statements so someone unfamiliar with the </a:t>
            </a:r>
            <a:r>
              <a:rPr lang="en-US" sz="1800" dirty="0" smtClean="0"/>
              <a:t>role </a:t>
            </a:r>
            <a:r>
              <a:rPr lang="en-US" sz="1800" dirty="0"/>
              <a:t>can understand what the </a:t>
            </a:r>
            <a:r>
              <a:rPr lang="en-US" sz="1800" dirty="0" smtClean="0"/>
              <a:t>position does</a:t>
            </a:r>
          </a:p>
          <a:p>
            <a:pPr marL="350838" lvl="1">
              <a:spcBef>
                <a:spcPct val="35000"/>
              </a:spcBef>
            </a:pPr>
            <a:r>
              <a:rPr lang="en-US" sz="1800" dirty="0" smtClean="0"/>
              <a:t>Include the approximate </a:t>
            </a:r>
            <a:r>
              <a:rPr lang="en-US" sz="1800" dirty="0"/>
              <a:t>percentage of time spent on each function over the course of a year </a:t>
            </a:r>
            <a:endParaRPr lang="en-US" sz="1800" dirty="0" smtClean="0"/>
          </a:p>
          <a:p>
            <a:pPr marL="350838" lvl="1">
              <a:spcBef>
                <a:spcPct val="35000"/>
              </a:spcBef>
            </a:pPr>
            <a:r>
              <a:rPr lang="en-US" sz="1800" dirty="0" smtClean="0"/>
              <a:t>Include any responsibilities that require 10% or more of the position’s time</a:t>
            </a:r>
          </a:p>
          <a:p>
            <a:pPr marL="350838" lvl="1">
              <a:spcBef>
                <a:spcPct val="35000"/>
              </a:spcBef>
            </a:pPr>
            <a:r>
              <a:rPr lang="en-US" sz="1800" dirty="0" smtClean="0"/>
              <a:t>Note that the total should reach </a:t>
            </a:r>
            <a:r>
              <a:rPr lang="en-US" sz="1800" dirty="0"/>
              <a:t>100</a:t>
            </a:r>
            <a:r>
              <a:rPr lang="en-US" sz="1800" dirty="0" smtClean="0"/>
              <a:t>%</a:t>
            </a:r>
            <a:endParaRPr lang="en-US" sz="1800" dirty="0"/>
          </a:p>
        </p:txBody>
      </p:sp>
      <p:sp>
        <p:nvSpPr>
          <p:cNvPr id="8" name="Rectangle 3"/>
          <p:cNvSpPr txBox="1">
            <a:spLocks noChangeArrowheads="1"/>
          </p:cNvSpPr>
          <p:nvPr/>
        </p:nvSpPr>
        <p:spPr bwMode="auto">
          <a:xfrm>
            <a:off x="105228" y="986970"/>
            <a:ext cx="8458200" cy="5909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209550" indent="-209550" algn="l" rtl="0" eaLnBrk="1" fontAlgn="base" hangingPunct="1">
              <a:lnSpc>
                <a:spcPct val="90000"/>
              </a:lnSpc>
              <a:spcBef>
                <a:spcPct val="65000"/>
              </a:spcBef>
              <a:spcAft>
                <a:spcPct val="0"/>
              </a:spcAft>
              <a:buClr>
                <a:schemeClr val="accent2"/>
              </a:buClr>
              <a:buFont typeface="Wingdings" pitchFamily="34" charset="2"/>
              <a:buChar char="Ø"/>
              <a:defRPr sz="2200">
                <a:solidFill>
                  <a:schemeClr val="tx1"/>
                </a:solidFill>
                <a:latin typeface="+mn-lt"/>
                <a:ea typeface="+mn-ea"/>
                <a:cs typeface="+mn-cs"/>
              </a:defRPr>
            </a:lvl1pPr>
            <a:lvl2pPr marL="395288" indent="-184150" algn="l" rtl="0" eaLnBrk="1" fontAlgn="base" hangingPunct="1">
              <a:lnSpc>
                <a:spcPct val="90000"/>
              </a:lnSpc>
              <a:spcBef>
                <a:spcPct val="30000"/>
              </a:spcBef>
              <a:spcAft>
                <a:spcPct val="0"/>
              </a:spcAft>
              <a:buClr>
                <a:schemeClr val="accent2"/>
              </a:buClr>
              <a:buFont typeface="Symbol" pitchFamily="18" charset="2"/>
              <a:buChar char="·"/>
              <a:defRPr sz="1800">
                <a:solidFill>
                  <a:schemeClr val="tx1"/>
                </a:solidFill>
                <a:latin typeface="+mn-lt"/>
              </a:defRPr>
            </a:lvl2pPr>
            <a:lvl3pPr marL="593725" indent="-196850" algn="l" rtl="0" eaLnBrk="1" fontAlgn="base" hangingPunct="1">
              <a:lnSpc>
                <a:spcPct val="90000"/>
              </a:lnSpc>
              <a:spcBef>
                <a:spcPct val="15000"/>
              </a:spcBef>
              <a:spcAft>
                <a:spcPct val="0"/>
              </a:spcAft>
              <a:buClr>
                <a:schemeClr val="accent2"/>
              </a:buClr>
              <a:buChar char="–"/>
              <a:defRPr sz="1800">
                <a:solidFill>
                  <a:schemeClr val="tx1"/>
                </a:solidFill>
                <a:latin typeface="+mn-lt"/>
              </a:defRPr>
            </a:lvl3pPr>
            <a:lvl4pPr marL="792163" indent="-196850" algn="l" rtl="0" eaLnBrk="1" fontAlgn="base" hangingPunct="1">
              <a:lnSpc>
                <a:spcPct val="90000"/>
              </a:lnSpc>
              <a:spcBef>
                <a:spcPct val="15000"/>
              </a:spcBef>
              <a:spcAft>
                <a:spcPct val="0"/>
              </a:spcAft>
              <a:buClr>
                <a:schemeClr val="accent2"/>
              </a:buClr>
              <a:buChar char="»"/>
              <a:defRPr sz="1800">
                <a:solidFill>
                  <a:schemeClr val="tx1"/>
                </a:solidFill>
                <a:latin typeface="+mn-lt"/>
              </a:defRPr>
            </a:lvl4pPr>
            <a:lvl5pPr marL="977900" indent="-184150" algn="l" rtl="0" eaLnBrk="1" fontAlgn="base" hangingPunct="1">
              <a:lnSpc>
                <a:spcPct val="90000"/>
              </a:lnSpc>
              <a:spcBef>
                <a:spcPct val="15000"/>
              </a:spcBef>
              <a:spcAft>
                <a:spcPct val="0"/>
              </a:spcAft>
              <a:buClr>
                <a:schemeClr val="accent2"/>
              </a:buClr>
              <a:buChar char="›"/>
              <a:defRPr sz="1800">
                <a:solidFill>
                  <a:schemeClr val="tx1"/>
                </a:solidFill>
                <a:latin typeface="+mn-lt"/>
              </a:defRPr>
            </a:lvl5pPr>
            <a:lvl6pPr marL="1435100" indent="-184150" algn="l" rtl="0" eaLnBrk="1" fontAlgn="base" hangingPunct="1">
              <a:lnSpc>
                <a:spcPct val="90000"/>
              </a:lnSpc>
              <a:spcBef>
                <a:spcPct val="15000"/>
              </a:spcBef>
              <a:spcAft>
                <a:spcPct val="0"/>
              </a:spcAft>
              <a:buClr>
                <a:schemeClr val="folHlink"/>
              </a:buClr>
              <a:buChar char="›"/>
              <a:defRPr sz="1400">
                <a:solidFill>
                  <a:schemeClr val="tx1"/>
                </a:solidFill>
                <a:latin typeface="+mn-lt"/>
              </a:defRPr>
            </a:lvl6pPr>
            <a:lvl7pPr marL="1892300" indent="-184150" algn="l" rtl="0" eaLnBrk="1" fontAlgn="base" hangingPunct="1">
              <a:lnSpc>
                <a:spcPct val="90000"/>
              </a:lnSpc>
              <a:spcBef>
                <a:spcPct val="15000"/>
              </a:spcBef>
              <a:spcAft>
                <a:spcPct val="0"/>
              </a:spcAft>
              <a:buClr>
                <a:schemeClr val="folHlink"/>
              </a:buClr>
              <a:buChar char="›"/>
              <a:defRPr sz="1400">
                <a:solidFill>
                  <a:schemeClr val="tx1"/>
                </a:solidFill>
                <a:latin typeface="+mn-lt"/>
              </a:defRPr>
            </a:lvl7pPr>
            <a:lvl8pPr marL="2349500" indent="-184150" algn="l" rtl="0" eaLnBrk="1" fontAlgn="base" hangingPunct="1">
              <a:lnSpc>
                <a:spcPct val="90000"/>
              </a:lnSpc>
              <a:spcBef>
                <a:spcPct val="15000"/>
              </a:spcBef>
              <a:spcAft>
                <a:spcPct val="0"/>
              </a:spcAft>
              <a:buClr>
                <a:schemeClr val="folHlink"/>
              </a:buClr>
              <a:buChar char="›"/>
              <a:defRPr sz="1400">
                <a:solidFill>
                  <a:schemeClr val="tx1"/>
                </a:solidFill>
                <a:latin typeface="+mn-lt"/>
              </a:defRPr>
            </a:lvl8pPr>
            <a:lvl9pPr marL="2806700" indent="-184150" algn="l" rtl="0" eaLnBrk="1" fontAlgn="base" hangingPunct="1">
              <a:lnSpc>
                <a:spcPct val="90000"/>
              </a:lnSpc>
              <a:spcBef>
                <a:spcPct val="15000"/>
              </a:spcBef>
              <a:spcAft>
                <a:spcPct val="0"/>
              </a:spcAft>
              <a:buClr>
                <a:schemeClr val="folHlink"/>
              </a:buClr>
              <a:buChar char="›"/>
              <a:defRPr sz="1400">
                <a:solidFill>
                  <a:schemeClr val="tx1"/>
                </a:solidFill>
                <a:latin typeface="+mn-lt"/>
              </a:defRPr>
            </a:lvl9pPr>
          </a:lstStyle>
          <a:p>
            <a:pPr>
              <a:buFont typeface="Wingdings" pitchFamily="34" charset="2"/>
              <a:buNone/>
              <a:defRPr/>
            </a:pPr>
            <a:r>
              <a:rPr lang="en-US" sz="1800" kern="0" dirty="0" smtClean="0">
                <a:latin typeface="Arial Black" pitchFamily="34" charset="0"/>
              </a:rPr>
              <a:t>	</a:t>
            </a:r>
            <a:r>
              <a:rPr lang="en-US" sz="1800" kern="0" dirty="0" smtClean="0">
                <a:solidFill>
                  <a:srgbClr val="C00000"/>
                </a:solidFill>
                <a:latin typeface="Arial Black" pitchFamily="34" charset="0"/>
              </a:rPr>
              <a:t>This is the most important part of the </a:t>
            </a:r>
            <a:r>
              <a:rPr lang="en-US" sz="1800" kern="0" dirty="0">
                <a:solidFill>
                  <a:srgbClr val="C00000"/>
                </a:solidFill>
                <a:latin typeface="Arial Black" pitchFamily="34" charset="0"/>
              </a:rPr>
              <a:t>P</a:t>
            </a:r>
            <a:r>
              <a:rPr lang="en-US" sz="1800" kern="0" dirty="0" smtClean="0">
                <a:solidFill>
                  <a:srgbClr val="C00000"/>
                </a:solidFill>
                <a:latin typeface="Arial Black" pitchFamily="34" charset="0"/>
              </a:rPr>
              <a:t>DQ, as it truly gets to the heart of what the position “does”</a:t>
            </a:r>
          </a:p>
        </p:txBody>
      </p:sp>
    </p:spTree>
    <p:extLst>
      <p:ext uri="{BB962C8B-B14F-4D97-AF65-F5344CB8AC3E}">
        <p14:creationId xmlns:p14="http://schemas.microsoft.com/office/powerpoint/2010/main" val="1758601154"/>
      </p:ext>
    </p:extLst>
  </p:cSld>
  <p:clrMapOvr>
    <a:masterClrMapping/>
  </p:clrMapOvr>
  <p:transition spd="slow">
    <p:randomBa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p:txBody>
          <a:bodyPr/>
          <a:lstStyle/>
          <a:p>
            <a:r>
              <a:rPr lang="en-US" dirty="0" smtClean="0"/>
              <a:t>Supervisory Responsibilities</a:t>
            </a:r>
          </a:p>
        </p:txBody>
      </p:sp>
      <p:sp>
        <p:nvSpPr>
          <p:cNvPr id="30725" name="Rectangle 3"/>
          <p:cNvSpPr>
            <a:spLocks noGrp="1" noChangeArrowheads="1"/>
          </p:cNvSpPr>
          <p:nvPr>
            <p:ph type="body" idx="1"/>
          </p:nvPr>
        </p:nvSpPr>
        <p:spPr/>
        <p:txBody>
          <a:bodyPr/>
          <a:lstStyle/>
          <a:p>
            <a:r>
              <a:rPr lang="en-US" dirty="0" smtClean="0"/>
              <a:t>If the position does not have supervisory responsibilities, check the first box</a:t>
            </a:r>
          </a:p>
          <a:p>
            <a:r>
              <a:rPr lang="en-US" dirty="0" smtClean="0"/>
              <a:t>Otherwise, check the box that best describes the type of supervisory responsibilities performed by the position</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554" y="2166937"/>
            <a:ext cx="8452446" cy="30228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31385375"/>
      </p:ext>
    </p:extLst>
  </p:cSld>
  <p:clrMapOvr>
    <a:masterClrMapping/>
  </p:clrMapOvr>
  <p:transition spd="slow">
    <p:randomBa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2"/>
          <p:cNvSpPr>
            <a:spLocks noGrp="1" noChangeArrowheads="1"/>
          </p:cNvSpPr>
          <p:nvPr>
            <p:ph type="title"/>
          </p:nvPr>
        </p:nvSpPr>
        <p:spPr/>
        <p:txBody>
          <a:bodyPr/>
          <a:lstStyle/>
          <a:p>
            <a:r>
              <a:rPr lang="en-US" dirty="0" smtClean="0"/>
              <a:t>Education (Preferred and Required)</a:t>
            </a:r>
          </a:p>
        </p:txBody>
      </p:sp>
      <p:sp>
        <p:nvSpPr>
          <p:cNvPr id="36869" name="Rectangle 3"/>
          <p:cNvSpPr>
            <a:spLocks noGrp="1" noChangeArrowheads="1"/>
          </p:cNvSpPr>
          <p:nvPr>
            <p:ph type="body" idx="1"/>
          </p:nvPr>
        </p:nvSpPr>
        <p:spPr>
          <a:xfrm>
            <a:off x="220054" y="3904343"/>
            <a:ext cx="8771546" cy="2572657"/>
          </a:xfrm>
        </p:spPr>
        <p:txBody>
          <a:bodyPr/>
          <a:lstStyle/>
          <a:p>
            <a:r>
              <a:rPr lang="en-US" sz="1600" dirty="0" smtClean="0"/>
              <a:t>Indicate the minimum level of education required and preferred, as well as the field of study for the position. Note: requirements and preferences for the position may be different than the current incumbent’s education</a:t>
            </a:r>
          </a:p>
          <a:p>
            <a:r>
              <a:rPr lang="en-US" sz="1600" dirty="0" smtClean="0"/>
              <a:t>If experience can substitute for education, check the designated box and describe in the space provided</a:t>
            </a:r>
          </a:p>
          <a:p>
            <a:pPr lvl="1"/>
            <a:r>
              <a:rPr lang="en-US" sz="1600" dirty="0" smtClean="0"/>
              <a:t>For example: “Bachelor’s degree, plus one year’s related experience, OR High school diploma plus four years related experience”</a:t>
            </a:r>
          </a:p>
          <a:p>
            <a:r>
              <a:rPr lang="en-US" sz="1600" dirty="0" smtClean="0"/>
              <a:t>Provide additional information as needed (e.g., licensures, certifications, etc.)</a:t>
            </a:r>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057275"/>
            <a:ext cx="8305800" cy="27760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94453999"/>
      </p:ext>
    </p:extLst>
  </p:cSld>
  <p:clrMapOvr>
    <a:masterClrMapping/>
  </p:clrMapOvr>
  <p:transition spd="slow">
    <p:randomBa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2"/>
          <p:cNvSpPr>
            <a:spLocks noGrp="1" noChangeArrowheads="1"/>
          </p:cNvSpPr>
          <p:nvPr>
            <p:ph type="title"/>
          </p:nvPr>
        </p:nvSpPr>
        <p:spPr/>
        <p:txBody>
          <a:bodyPr/>
          <a:lstStyle/>
          <a:p>
            <a:r>
              <a:rPr lang="en-US" dirty="0" smtClean="0"/>
              <a:t>Work Experience (Minimum)</a:t>
            </a:r>
          </a:p>
        </p:txBody>
      </p:sp>
      <p:sp>
        <p:nvSpPr>
          <p:cNvPr id="37893" name="Rectangle 3"/>
          <p:cNvSpPr>
            <a:spLocks noGrp="1" noChangeArrowheads="1"/>
          </p:cNvSpPr>
          <p:nvPr>
            <p:ph type="body" idx="1"/>
          </p:nvPr>
        </p:nvSpPr>
        <p:spPr/>
        <p:txBody>
          <a:bodyPr/>
          <a:lstStyle/>
          <a:p>
            <a:r>
              <a:rPr lang="en-US" dirty="0" smtClean="0"/>
              <a:t>Check the box that best describes both the minimum work experience required to be hired into the position</a:t>
            </a:r>
          </a:p>
          <a:p>
            <a:r>
              <a:rPr lang="en-US" dirty="0" smtClean="0"/>
              <a:t>Requirements for the position may be different than the current incumbent’s work experience</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133600"/>
            <a:ext cx="8458200" cy="26277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32243381"/>
      </p:ext>
    </p:extLst>
  </p:cSld>
  <p:clrMapOvr>
    <a:masterClrMapping/>
  </p:clrMapOvr>
  <p:transition spd="slow">
    <p:randomBa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800" dirty="0" smtClean="0"/>
              <a:t>Present project overview and estimated timing, and project team members</a:t>
            </a:r>
          </a:p>
          <a:p>
            <a:r>
              <a:rPr lang="en-US" sz="1800" dirty="0" smtClean="0"/>
              <a:t>Discuss the importance of position descriptions in salary assessment study</a:t>
            </a:r>
          </a:p>
          <a:p>
            <a:r>
              <a:rPr lang="en-US" sz="1800" dirty="0"/>
              <a:t>Review </a:t>
            </a:r>
            <a:r>
              <a:rPr lang="en-US" sz="1800" dirty="0" smtClean="0"/>
              <a:t>position description questionnaire (</a:t>
            </a:r>
            <a:r>
              <a:rPr lang="en-US" sz="1800" dirty="0"/>
              <a:t>P</a:t>
            </a:r>
            <a:r>
              <a:rPr lang="en-US" sz="1800" dirty="0" smtClean="0"/>
              <a:t>DQ</a:t>
            </a:r>
            <a:r>
              <a:rPr lang="en-US" sz="1800" dirty="0"/>
              <a:t>) in </a:t>
            </a:r>
            <a:r>
              <a:rPr lang="en-US" sz="1800" dirty="0" smtClean="0"/>
              <a:t>detail</a:t>
            </a:r>
          </a:p>
          <a:p>
            <a:r>
              <a:rPr lang="en-US" sz="1800" dirty="0" smtClean="0"/>
              <a:t>Breakout into table groups to develop essential functions for example position</a:t>
            </a:r>
          </a:p>
          <a:p>
            <a:r>
              <a:rPr lang="en-US" sz="1800" dirty="0" smtClean="0"/>
              <a:t>Address additional comments and answer remaining questions</a:t>
            </a:r>
            <a:endParaRPr lang="en-US" sz="1800" dirty="0"/>
          </a:p>
          <a:p>
            <a:endParaRPr lang="en-US" sz="1800" dirty="0" smtClean="0"/>
          </a:p>
          <a:p>
            <a:endParaRPr lang="en-US" sz="1800" dirty="0"/>
          </a:p>
        </p:txBody>
      </p:sp>
      <p:sp>
        <p:nvSpPr>
          <p:cNvPr id="3" name="Title 2"/>
          <p:cNvSpPr>
            <a:spLocks noGrp="1"/>
          </p:cNvSpPr>
          <p:nvPr>
            <p:ph type="title"/>
          </p:nvPr>
        </p:nvSpPr>
        <p:spPr/>
        <p:txBody>
          <a:bodyPr/>
          <a:lstStyle/>
          <a:p>
            <a:r>
              <a:rPr lang="en-US" dirty="0"/>
              <a:t>Today’s Agenda</a:t>
            </a:r>
          </a:p>
        </p:txBody>
      </p:sp>
      <p:sp>
        <p:nvSpPr>
          <p:cNvPr id="4" name="Rectangle 3"/>
          <p:cNvSpPr>
            <a:spLocks noChangeArrowheads="1"/>
          </p:cNvSpPr>
          <p:nvPr/>
        </p:nvSpPr>
        <p:spPr bwMode="gray">
          <a:xfrm>
            <a:off x="1447800" y="5257800"/>
            <a:ext cx="6453499" cy="960263"/>
          </a:xfrm>
          <a:prstGeom prst="rect">
            <a:avLst/>
          </a:prstGeom>
          <a:solidFill>
            <a:srgbClr val="C4262E"/>
          </a:solidFill>
          <a:ln>
            <a:solidFill>
              <a:srgbClr val="C4262E"/>
            </a:solidFill>
          </a:ln>
          <a:effectLst>
            <a:outerShdw blurRad="50800" dist="38100" dir="2700000" algn="tl" rotWithShape="0">
              <a:prstClr val="black">
                <a:alpha val="40000"/>
              </a:prstClr>
            </a:outerShdw>
          </a:effectLst>
          <a:extLst/>
        </p:spPr>
        <p:txBody>
          <a:bodyPr wrap="square" lIns="64008" tIns="64008" rIns="64008" bIns="64008" anchor="ctr" anchorCtr="1">
            <a:spAutoFit/>
          </a:bodyPr>
          <a:lstStyle/>
          <a:p>
            <a:pPr algn="ctr" eaLnBrk="0" hangingPunct="0">
              <a:spcBef>
                <a:spcPct val="10000"/>
              </a:spcBef>
            </a:pPr>
            <a:r>
              <a:rPr lang="en-US" b="1" dirty="0" smtClean="0">
                <a:solidFill>
                  <a:schemeClr val="bg1"/>
                </a:solidFill>
              </a:rPr>
              <a:t>At this time, we are asking that position </a:t>
            </a:r>
            <a:r>
              <a:rPr lang="en-US" b="1" smtClean="0">
                <a:solidFill>
                  <a:schemeClr val="bg1"/>
                </a:solidFill>
              </a:rPr>
              <a:t>descriptions be </a:t>
            </a:r>
            <a:r>
              <a:rPr lang="en-US" b="1" dirty="0" smtClean="0">
                <a:solidFill>
                  <a:schemeClr val="bg1"/>
                </a:solidFill>
              </a:rPr>
              <a:t>completed for Administrator positions.  Support staff position descriptions will be updated in Summer 2015.</a:t>
            </a:r>
            <a:endParaRPr lang="en-US" sz="1800" b="1" dirty="0">
              <a:solidFill>
                <a:schemeClr val="bg1"/>
              </a:solidFill>
            </a:endParaRPr>
          </a:p>
        </p:txBody>
      </p:sp>
    </p:spTree>
    <p:extLst>
      <p:ext uri="{BB962C8B-B14F-4D97-AF65-F5344CB8AC3E}">
        <p14:creationId xmlns:p14="http://schemas.microsoft.com/office/powerpoint/2010/main" val="22654205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2"/>
          <p:cNvSpPr>
            <a:spLocks noGrp="1" noChangeArrowheads="1"/>
          </p:cNvSpPr>
          <p:nvPr>
            <p:ph type="title"/>
          </p:nvPr>
        </p:nvSpPr>
        <p:spPr/>
        <p:txBody>
          <a:bodyPr/>
          <a:lstStyle/>
          <a:p>
            <a:r>
              <a:rPr lang="en-US" dirty="0" smtClean="0"/>
              <a:t>Independence of Action</a:t>
            </a:r>
          </a:p>
        </p:txBody>
      </p:sp>
      <p:sp>
        <p:nvSpPr>
          <p:cNvPr id="34821" name="Rectangle 3"/>
          <p:cNvSpPr>
            <a:spLocks noGrp="1" noChangeArrowheads="1"/>
          </p:cNvSpPr>
          <p:nvPr>
            <p:ph type="body" idx="1"/>
          </p:nvPr>
        </p:nvSpPr>
        <p:spPr/>
        <p:txBody>
          <a:bodyPr/>
          <a:lstStyle/>
          <a:p>
            <a:r>
              <a:rPr lang="en-US" dirty="0" smtClean="0"/>
              <a:t>Indicate the level of independence this position has in conducting work</a:t>
            </a:r>
          </a:p>
          <a:p>
            <a:r>
              <a:rPr lang="en-US" dirty="0" smtClean="0"/>
              <a:t>Check only one box</a:t>
            </a:r>
          </a:p>
          <a:p>
            <a:r>
              <a:rPr lang="en-US" dirty="0" smtClean="0"/>
              <a:t>Provide a typical example to support your selection</a:t>
            </a:r>
          </a:p>
        </p:txBody>
      </p:sp>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105650"/>
            <a:ext cx="8305800" cy="4447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842350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p:cNvSpPr>
            <a:spLocks noGrp="1" noChangeArrowheads="1"/>
          </p:cNvSpPr>
          <p:nvPr>
            <p:ph type="title"/>
          </p:nvPr>
        </p:nvSpPr>
        <p:spPr/>
        <p:txBody>
          <a:bodyPr/>
          <a:lstStyle/>
          <a:p>
            <a:r>
              <a:rPr lang="en-US" dirty="0" smtClean="0"/>
              <a:t>Physical/Environmental Demands</a:t>
            </a:r>
          </a:p>
        </p:txBody>
      </p:sp>
      <p:sp>
        <p:nvSpPr>
          <p:cNvPr id="40964" name="Rectangle 3"/>
          <p:cNvSpPr>
            <a:spLocks noGrp="1" noChangeArrowheads="1"/>
          </p:cNvSpPr>
          <p:nvPr>
            <p:ph type="body" idx="1"/>
          </p:nvPr>
        </p:nvSpPr>
        <p:spPr/>
        <p:txBody>
          <a:bodyPr/>
          <a:lstStyle/>
          <a:p>
            <a:r>
              <a:rPr lang="en-US" dirty="0" smtClean="0"/>
              <a:t>For office-based positions with no physical/environmental demands, check the box that states “Office environment/no specific or unusual physical or environmental demands.” </a:t>
            </a:r>
          </a:p>
          <a:p>
            <a:r>
              <a:rPr lang="en-US" dirty="0" smtClean="0"/>
              <a:t>For other positions, check the statement box indicating specific physical requirements or environmental exposures.  A page with more detailed information on physical requirements and the work environment will then be displayed</a:t>
            </a:r>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971800"/>
            <a:ext cx="8467106" cy="175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03110301"/>
      </p:ext>
    </p:extLst>
  </p:cSld>
  <p:clrMapOvr>
    <a:masterClrMapping/>
  </p:clrMapOvr>
  <p:transition spd="slow">
    <p:randomBa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ectangle 2"/>
          <p:cNvSpPr>
            <a:spLocks noGrp="1" noChangeArrowheads="1"/>
          </p:cNvSpPr>
          <p:nvPr>
            <p:ph type="title"/>
          </p:nvPr>
        </p:nvSpPr>
        <p:spPr/>
        <p:txBody>
          <a:bodyPr/>
          <a:lstStyle/>
          <a:p>
            <a:r>
              <a:rPr lang="en-US" dirty="0" smtClean="0"/>
              <a:t>Additional Information</a:t>
            </a:r>
          </a:p>
        </p:txBody>
      </p:sp>
      <p:sp>
        <p:nvSpPr>
          <p:cNvPr id="41989" name="Rectangle 3"/>
          <p:cNvSpPr>
            <a:spLocks noGrp="1" noChangeArrowheads="1"/>
          </p:cNvSpPr>
          <p:nvPr>
            <p:ph type="body" idx="1"/>
          </p:nvPr>
        </p:nvSpPr>
        <p:spPr/>
        <p:txBody>
          <a:bodyPr/>
          <a:lstStyle/>
          <a:p>
            <a:r>
              <a:rPr lang="en-US" dirty="0" smtClean="0"/>
              <a:t>Please describe as clearly and concisely as possible any additional information that would be important to fully understand the role, responsibilities, nature, and scope of the position</a:t>
            </a:r>
          </a:p>
          <a:p>
            <a:r>
              <a:rPr lang="en-US" dirty="0" smtClean="0"/>
              <a:t>Examples of additional information include: unusual circumstances, cyclicality, or anything else to help the reader understand the position better</a:t>
            </a: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799" y="2362200"/>
            <a:ext cx="8473819" cy="1828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48660822"/>
      </p:ext>
    </p:extLst>
  </p:cSld>
  <p:clrMapOvr>
    <a:masterClrMapping/>
  </p:clrMapOvr>
  <p:transition spd="slow">
    <p:randomBa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52399" y="2514600"/>
            <a:ext cx="7696201" cy="762000"/>
          </a:xfrm>
        </p:spPr>
        <p:txBody>
          <a:bodyPr/>
          <a:lstStyle/>
          <a:p>
            <a:r>
              <a:rPr lang="en-US" sz="2600" dirty="0" smtClean="0"/>
              <a:t>Essential Functions Exercise</a:t>
            </a:r>
            <a:endParaRPr lang="en-US" sz="2600" dirty="0"/>
          </a:p>
        </p:txBody>
      </p:sp>
    </p:spTree>
    <p:extLst>
      <p:ext uri="{BB962C8B-B14F-4D97-AF65-F5344CB8AC3E}">
        <p14:creationId xmlns:p14="http://schemas.microsoft.com/office/powerpoint/2010/main" val="5515075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p:txBody>
          <a:bodyPr/>
          <a:lstStyle/>
          <a:p>
            <a:pPr eaLnBrk="1" hangingPunct="1"/>
            <a:r>
              <a:rPr lang="en-US" dirty="0" smtClean="0"/>
              <a:t>Describing Essential Functions Clearly</a:t>
            </a:r>
            <a:endParaRPr lang="en-US" sz="1800" b="0" i="1" dirty="0" smtClean="0"/>
          </a:p>
        </p:txBody>
      </p:sp>
      <p:sp>
        <p:nvSpPr>
          <p:cNvPr id="3" name="Content Placeholder 2"/>
          <p:cNvSpPr>
            <a:spLocks noGrp="1"/>
          </p:cNvSpPr>
          <p:nvPr>
            <p:ph idx="1"/>
          </p:nvPr>
        </p:nvSpPr>
        <p:spPr>
          <a:xfrm>
            <a:off x="76200" y="1066800"/>
            <a:ext cx="8639166" cy="5410200"/>
          </a:xfrm>
        </p:spPr>
        <p:txBody>
          <a:bodyPr/>
          <a:lstStyle/>
          <a:p>
            <a:r>
              <a:rPr lang="en-US" dirty="0"/>
              <a:t>Describing responsibilities clearly eliminates ambiguity </a:t>
            </a:r>
            <a:r>
              <a:rPr lang="en-US" dirty="0" smtClean="0"/>
              <a:t>and misinterpretation </a:t>
            </a:r>
            <a:r>
              <a:rPr lang="en-US" dirty="0"/>
              <a:t>when </a:t>
            </a:r>
            <a:r>
              <a:rPr lang="en-US" dirty="0" smtClean="0"/>
              <a:t>the position </a:t>
            </a:r>
            <a:r>
              <a:rPr lang="en-US" dirty="0"/>
              <a:t>is being analyzed</a:t>
            </a:r>
          </a:p>
          <a:p>
            <a:r>
              <a:rPr lang="en-US" dirty="0"/>
              <a:t>This is the heart of the </a:t>
            </a:r>
            <a:r>
              <a:rPr lang="en-US" dirty="0" smtClean="0"/>
              <a:t>PDQ as </a:t>
            </a:r>
            <a:r>
              <a:rPr lang="en-US" dirty="0"/>
              <a:t>it outlines what the </a:t>
            </a:r>
            <a:r>
              <a:rPr lang="en-US" dirty="0" smtClean="0"/>
              <a:t>position </a:t>
            </a:r>
            <a:r>
              <a:rPr lang="en-US" dirty="0"/>
              <a:t>is ultimately accountable for—</a:t>
            </a:r>
            <a:r>
              <a:rPr lang="en-US" b="1" dirty="0"/>
              <a:t>what, how, </a:t>
            </a:r>
            <a:r>
              <a:rPr lang="en-US" b="1" dirty="0" smtClean="0"/>
              <a:t>and </a:t>
            </a:r>
            <a:r>
              <a:rPr lang="en-US" b="1" dirty="0"/>
              <a:t>why</a:t>
            </a:r>
          </a:p>
          <a:p>
            <a:pPr>
              <a:buFont typeface="Arial" pitchFamily="34" charset="0"/>
              <a:buNone/>
            </a:pPr>
            <a:r>
              <a:rPr lang="en-US" b="1" dirty="0">
                <a:solidFill>
                  <a:srgbClr val="C00000"/>
                </a:solidFill>
              </a:rPr>
              <a:t>	Example </a:t>
            </a:r>
          </a:p>
          <a:p>
            <a:r>
              <a:rPr lang="en-US" dirty="0"/>
              <a:t>These were Essential Function </a:t>
            </a:r>
            <a:r>
              <a:rPr lang="en-US" dirty="0" smtClean="0"/>
              <a:t/>
            </a:r>
            <a:br>
              <a:rPr lang="en-US" dirty="0" smtClean="0"/>
            </a:br>
            <a:r>
              <a:rPr lang="en-US" dirty="0" smtClean="0"/>
              <a:t>statements </a:t>
            </a:r>
            <a:r>
              <a:rPr lang="en-US" dirty="0"/>
              <a:t>of a </a:t>
            </a:r>
            <a:r>
              <a:rPr lang="en-US" dirty="0" smtClean="0"/>
              <a:t>position </a:t>
            </a:r>
            <a:r>
              <a:rPr lang="en-US" dirty="0"/>
              <a:t>description </a:t>
            </a:r>
            <a:r>
              <a:rPr lang="en-US" dirty="0" smtClean="0"/>
              <a:t/>
            </a:r>
            <a:br>
              <a:rPr lang="en-US" dirty="0" smtClean="0"/>
            </a:br>
            <a:r>
              <a:rPr lang="en-US" dirty="0" smtClean="0"/>
              <a:t>at </a:t>
            </a:r>
            <a:r>
              <a:rPr lang="en-US" dirty="0"/>
              <a:t>another institution</a:t>
            </a:r>
          </a:p>
          <a:p>
            <a:r>
              <a:rPr lang="en-US" dirty="0"/>
              <a:t>What do the phrases mean </a:t>
            </a:r>
            <a:r>
              <a:rPr lang="en-US" dirty="0" smtClean="0"/>
              <a:t>to </a:t>
            </a:r>
            <a:r>
              <a:rPr lang="en-US" dirty="0"/>
              <a:t>you</a:t>
            </a:r>
            <a:r>
              <a:rPr lang="en-US" dirty="0" smtClean="0"/>
              <a:t>?</a:t>
            </a:r>
            <a:endParaRPr lang="en-US" dirty="0"/>
          </a:p>
        </p:txBody>
      </p:sp>
      <p:pic>
        <p:nvPicPr>
          <p:cNvPr id="1026" name="Picture 2" descr="C:\Users\Gazzia\Documents\My Portfolio Catalog\downloads\Cropped for PPT\large yellow posti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94318">
            <a:off x="5343827" y="2628900"/>
            <a:ext cx="3429000" cy="3429000"/>
          </a:xfrm>
          <a:prstGeom prst="rect">
            <a:avLst/>
          </a:prstGeom>
          <a:noFill/>
          <a:extLst>
            <a:ext uri="{909E8E84-426E-40DD-AFC4-6F175D3DCCD1}">
              <a14:hiddenFill xmlns:a14="http://schemas.microsoft.com/office/drawing/2010/main">
                <a:solidFill>
                  <a:srgbClr val="FFFFFF"/>
                </a:solidFill>
              </a14:hiddenFill>
            </a:ext>
          </a:extLst>
        </p:spPr>
      </p:pic>
      <p:sp>
        <p:nvSpPr>
          <p:cNvPr id="22535" name="Rectangle 6"/>
          <p:cNvSpPr>
            <a:spLocks noChangeArrowheads="1"/>
          </p:cNvSpPr>
          <p:nvPr/>
        </p:nvSpPr>
        <p:spPr bwMode="auto">
          <a:xfrm rot="311907">
            <a:off x="5536869" y="2744979"/>
            <a:ext cx="2895600"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marL="290513" indent="-290513">
              <a:lnSpc>
                <a:spcPct val="100000"/>
              </a:lnSpc>
              <a:spcBef>
                <a:spcPct val="20000"/>
              </a:spcBef>
              <a:spcAft>
                <a:spcPct val="20000"/>
              </a:spcAft>
              <a:buClr>
                <a:schemeClr val="accent2"/>
              </a:buClr>
              <a:buFont typeface="Wingdings" pitchFamily="34" charset="2"/>
              <a:buChar char="ü"/>
            </a:pPr>
            <a:r>
              <a:rPr kumimoji="1" lang="en-US" sz="2200" dirty="0"/>
              <a:t>Inventory control</a:t>
            </a:r>
          </a:p>
          <a:p>
            <a:pPr marL="290513" indent="-290513">
              <a:lnSpc>
                <a:spcPct val="100000"/>
              </a:lnSpc>
              <a:spcBef>
                <a:spcPct val="20000"/>
              </a:spcBef>
              <a:spcAft>
                <a:spcPct val="20000"/>
              </a:spcAft>
              <a:buClr>
                <a:schemeClr val="accent2"/>
              </a:buClr>
              <a:buFont typeface="Wingdings" pitchFamily="34" charset="2"/>
              <a:buChar char="ü"/>
            </a:pPr>
            <a:r>
              <a:rPr kumimoji="1" lang="en-US" sz="2200" dirty="0"/>
              <a:t>Prepare course materials</a:t>
            </a:r>
          </a:p>
          <a:p>
            <a:pPr marL="290513" indent="-290513">
              <a:lnSpc>
                <a:spcPct val="100000"/>
              </a:lnSpc>
              <a:spcBef>
                <a:spcPct val="20000"/>
              </a:spcBef>
              <a:spcAft>
                <a:spcPct val="20000"/>
              </a:spcAft>
              <a:buClr>
                <a:schemeClr val="accent2"/>
              </a:buClr>
              <a:buFont typeface="Wingdings" pitchFamily="34" charset="2"/>
              <a:buChar char="ü"/>
            </a:pPr>
            <a:r>
              <a:rPr kumimoji="1" lang="en-US" sz="2200" dirty="0"/>
              <a:t>Liaison with other departments</a:t>
            </a:r>
          </a:p>
        </p:txBody>
      </p:sp>
    </p:spTree>
    <p:extLst>
      <p:ext uri="{BB962C8B-B14F-4D97-AF65-F5344CB8AC3E}">
        <p14:creationId xmlns:p14="http://schemas.microsoft.com/office/powerpoint/2010/main" val="4178490652"/>
      </p:ext>
    </p:extLst>
  </p:cSld>
  <p:clrMapOvr>
    <a:masterClrMapping/>
  </p:clrMapOvr>
  <p:transition spd="slow">
    <p:randomBa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ChangeArrowheads="1"/>
          </p:cNvSpPr>
          <p:nvPr/>
        </p:nvSpPr>
        <p:spPr bwMode="auto">
          <a:xfrm>
            <a:off x="600075" y="1828800"/>
            <a:ext cx="7937500" cy="1447800"/>
          </a:xfrm>
          <a:prstGeom prst="rect">
            <a:avLst/>
          </a:prstGeom>
          <a:solidFill>
            <a:srgbClr val="FADD80"/>
          </a:solidFill>
          <a:ln>
            <a:noFill/>
          </a:ln>
          <a:effectLst>
            <a:outerShdw blurRad="50800" dist="38100" dir="2700000" algn="tl" rotWithShape="0">
              <a:prstClr val="black">
                <a:alpha val="40000"/>
              </a:prstClr>
            </a:outerShdw>
          </a:effectLst>
          <a:extLst/>
        </p:spPr>
        <p:txBody>
          <a:bodyPr tIns="137160"/>
          <a:lstStyle/>
          <a:p>
            <a:pPr algn="ctr">
              <a:lnSpc>
                <a:spcPct val="100000"/>
              </a:lnSpc>
              <a:spcBef>
                <a:spcPct val="0"/>
              </a:spcBef>
              <a:defRPr/>
            </a:pPr>
            <a:r>
              <a:rPr kumimoji="1" lang="en-US" sz="2000" b="1" dirty="0"/>
              <a:t>Use the following pattern to write a Responsibility Statement:</a:t>
            </a:r>
          </a:p>
          <a:p>
            <a:pPr algn="ctr">
              <a:defRPr/>
            </a:pPr>
            <a:endParaRPr lang="en-US" sz="2000" b="1" dirty="0"/>
          </a:p>
        </p:txBody>
      </p:sp>
      <p:sp>
        <p:nvSpPr>
          <p:cNvPr id="23556" name="Rectangle 3"/>
          <p:cNvSpPr>
            <a:spLocks noGrp="1" noChangeArrowheads="1"/>
          </p:cNvSpPr>
          <p:nvPr>
            <p:ph type="title"/>
          </p:nvPr>
        </p:nvSpPr>
        <p:spPr/>
        <p:txBody>
          <a:bodyPr/>
          <a:lstStyle/>
          <a:p>
            <a:pPr eaLnBrk="1" hangingPunct="1"/>
            <a:r>
              <a:rPr lang="en-US" dirty="0" smtClean="0"/>
              <a:t>Describing Essential Functions Clearly </a:t>
            </a:r>
            <a:r>
              <a:rPr lang="en-US" sz="1800" b="0" i="1" dirty="0" smtClean="0"/>
              <a:t>continued</a:t>
            </a:r>
          </a:p>
        </p:txBody>
      </p:sp>
      <p:sp>
        <p:nvSpPr>
          <p:cNvPr id="23557" name="Text Box 4"/>
          <p:cNvSpPr txBox="1">
            <a:spLocks noChangeArrowheads="1"/>
          </p:cNvSpPr>
          <p:nvPr/>
        </p:nvSpPr>
        <p:spPr bwMode="auto">
          <a:xfrm>
            <a:off x="304800" y="3452813"/>
            <a:ext cx="8494633" cy="7879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lnSpc>
                <a:spcPct val="90000"/>
              </a:lnSpc>
              <a:spcBef>
                <a:spcPct val="50000"/>
              </a:spcBef>
              <a:spcAft>
                <a:spcPct val="0"/>
              </a:spcAft>
              <a:defRPr sz="1600">
                <a:solidFill>
                  <a:schemeClr val="tx1"/>
                </a:solidFill>
                <a:latin typeface="Arial" pitchFamily="34" charset="0"/>
              </a:defRPr>
            </a:lvl6pPr>
            <a:lvl7pPr marL="2971800" indent="-228600" eaLnBrk="0" fontAlgn="base" hangingPunct="0">
              <a:lnSpc>
                <a:spcPct val="90000"/>
              </a:lnSpc>
              <a:spcBef>
                <a:spcPct val="50000"/>
              </a:spcBef>
              <a:spcAft>
                <a:spcPct val="0"/>
              </a:spcAft>
              <a:defRPr sz="1600">
                <a:solidFill>
                  <a:schemeClr val="tx1"/>
                </a:solidFill>
                <a:latin typeface="Arial" pitchFamily="34" charset="0"/>
              </a:defRPr>
            </a:lvl7pPr>
            <a:lvl8pPr marL="3429000" indent="-228600" eaLnBrk="0" fontAlgn="base" hangingPunct="0">
              <a:lnSpc>
                <a:spcPct val="90000"/>
              </a:lnSpc>
              <a:spcBef>
                <a:spcPct val="50000"/>
              </a:spcBef>
              <a:spcAft>
                <a:spcPct val="0"/>
              </a:spcAft>
              <a:defRPr sz="1600">
                <a:solidFill>
                  <a:schemeClr val="tx1"/>
                </a:solidFill>
                <a:latin typeface="Arial" pitchFamily="34" charset="0"/>
              </a:defRPr>
            </a:lvl8pPr>
            <a:lvl9pPr marL="3886200" indent="-228600"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lnSpc>
                <a:spcPct val="100000"/>
              </a:lnSpc>
              <a:spcBef>
                <a:spcPct val="0"/>
              </a:spcBef>
            </a:pPr>
            <a:r>
              <a:rPr kumimoji="1" lang="en-US" sz="2000" dirty="0"/>
              <a:t>For example:</a:t>
            </a:r>
          </a:p>
          <a:p>
            <a:pPr eaLnBrk="1" hangingPunct="1"/>
            <a:r>
              <a:rPr kumimoji="1" lang="en-US" sz="1800" b="1" dirty="0" smtClean="0"/>
              <a:t>Coordinate </a:t>
            </a:r>
            <a:r>
              <a:rPr kumimoji="1" lang="en-US" sz="1800" b="1" dirty="0"/>
              <a:t>travel arrangements by preparing itineraries and booking flights</a:t>
            </a:r>
            <a:endParaRPr kumimoji="1" lang="en-US" sz="1800" dirty="0"/>
          </a:p>
        </p:txBody>
      </p:sp>
      <p:sp>
        <p:nvSpPr>
          <p:cNvPr id="23558" name="AutoShape 5"/>
          <p:cNvSpPr>
            <a:spLocks/>
          </p:cNvSpPr>
          <p:nvPr/>
        </p:nvSpPr>
        <p:spPr bwMode="auto">
          <a:xfrm rot="5400000">
            <a:off x="863041" y="3762375"/>
            <a:ext cx="228600" cy="1238250"/>
          </a:xfrm>
          <a:prstGeom prst="rightBrace">
            <a:avLst>
              <a:gd name="adj1" fmla="val 45139"/>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000" dirty="0"/>
          </a:p>
        </p:txBody>
      </p:sp>
      <p:sp>
        <p:nvSpPr>
          <p:cNvPr id="23559" name="AutoShape 6"/>
          <p:cNvSpPr>
            <a:spLocks/>
          </p:cNvSpPr>
          <p:nvPr/>
        </p:nvSpPr>
        <p:spPr bwMode="auto">
          <a:xfrm rot="5400000">
            <a:off x="2661456" y="3271056"/>
            <a:ext cx="228600" cy="2220888"/>
          </a:xfrm>
          <a:prstGeom prst="rightBrace">
            <a:avLst>
              <a:gd name="adj1" fmla="val 67998"/>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000" dirty="0"/>
          </a:p>
        </p:txBody>
      </p:sp>
      <p:sp>
        <p:nvSpPr>
          <p:cNvPr id="23560" name="AutoShape 7"/>
          <p:cNvSpPr>
            <a:spLocks/>
          </p:cNvSpPr>
          <p:nvPr/>
        </p:nvSpPr>
        <p:spPr bwMode="auto">
          <a:xfrm rot="5400000">
            <a:off x="6324600" y="2209800"/>
            <a:ext cx="228600" cy="4343400"/>
          </a:xfrm>
          <a:prstGeom prst="rightBrace">
            <a:avLst>
              <a:gd name="adj1" fmla="val 62606"/>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000" dirty="0"/>
          </a:p>
        </p:txBody>
      </p:sp>
      <p:sp>
        <p:nvSpPr>
          <p:cNvPr id="23561" name="Text Box 8"/>
          <p:cNvSpPr txBox="1">
            <a:spLocks noChangeArrowheads="1"/>
          </p:cNvSpPr>
          <p:nvPr/>
        </p:nvSpPr>
        <p:spPr bwMode="auto">
          <a:xfrm>
            <a:off x="124294" y="4595813"/>
            <a:ext cx="170450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lnSpc>
                <a:spcPct val="90000"/>
              </a:lnSpc>
              <a:spcBef>
                <a:spcPct val="50000"/>
              </a:spcBef>
              <a:spcAft>
                <a:spcPct val="0"/>
              </a:spcAft>
              <a:defRPr sz="1600">
                <a:solidFill>
                  <a:schemeClr val="tx1"/>
                </a:solidFill>
                <a:latin typeface="Arial" pitchFamily="34" charset="0"/>
              </a:defRPr>
            </a:lvl6pPr>
            <a:lvl7pPr marL="2971800" indent="-228600" eaLnBrk="0" fontAlgn="base" hangingPunct="0">
              <a:lnSpc>
                <a:spcPct val="90000"/>
              </a:lnSpc>
              <a:spcBef>
                <a:spcPct val="50000"/>
              </a:spcBef>
              <a:spcAft>
                <a:spcPct val="0"/>
              </a:spcAft>
              <a:defRPr sz="1600">
                <a:solidFill>
                  <a:schemeClr val="tx1"/>
                </a:solidFill>
                <a:latin typeface="Arial" pitchFamily="34" charset="0"/>
              </a:defRPr>
            </a:lvl7pPr>
            <a:lvl8pPr marL="3429000" indent="-228600" eaLnBrk="0" fontAlgn="base" hangingPunct="0">
              <a:lnSpc>
                <a:spcPct val="90000"/>
              </a:lnSpc>
              <a:spcBef>
                <a:spcPct val="50000"/>
              </a:spcBef>
              <a:spcAft>
                <a:spcPct val="0"/>
              </a:spcAft>
              <a:defRPr sz="1600">
                <a:solidFill>
                  <a:schemeClr val="tx1"/>
                </a:solidFill>
                <a:latin typeface="Arial" pitchFamily="34" charset="0"/>
              </a:defRPr>
            </a:lvl8pPr>
            <a:lvl9pPr marL="3886200" indent="-228600" eaLnBrk="0" fontAlgn="base" hangingPunct="0">
              <a:lnSpc>
                <a:spcPct val="90000"/>
              </a:lnSpc>
              <a:spcBef>
                <a:spcPct val="50000"/>
              </a:spcBef>
              <a:spcAft>
                <a:spcPct val="0"/>
              </a:spcAft>
              <a:defRPr sz="1600">
                <a:solidFill>
                  <a:schemeClr val="tx1"/>
                </a:solidFill>
                <a:latin typeface="Arial" pitchFamily="34" charset="0"/>
              </a:defRPr>
            </a:lvl9pPr>
          </a:lstStyle>
          <a:p>
            <a:pPr algn="ctr" eaLnBrk="1" hangingPunct="1">
              <a:lnSpc>
                <a:spcPct val="100000"/>
              </a:lnSpc>
              <a:spcBef>
                <a:spcPct val="0"/>
              </a:spcBef>
            </a:pPr>
            <a:r>
              <a:rPr kumimoji="1" lang="en-US" sz="2000" b="1" dirty="0">
                <a:solidFill>
                  <a:srgbClr val="00549F"/>
                </a:solidFill>
              </a:rPr>
              <a:t>Action Word</a:t>
            </a:r>
          </a:p>
        </p:txBody>
      </p:sp>
      <p:sp>
        <p:nvSpPr>
          <p:cNvPr id="23562" name="Text Box 9"/>
          <p:cNvSpPr txBox="1">
            <a:spLocks noChangeArrowheads="1"/>
          </p:cNvSpPr>
          <p:nvPr/>
        </p:nvSpPr>
        <p:spPr bwMode="auto">
          <a:xfrm>
            <a:off x="5777501" y="4595813"/>
            <a:ext cx="132279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lnSpc>
                <a:spcPct val="90000"/>
              </a:lnSpc>
              <a:spcBef>
                <a:spcPct val="50000"/>
              </a:spcBef>
              <a:spcAft>
                <a:spcPct val="0"/>
              </a:spcAft>
              <a:defRPr sz="1600">
                <a:solidFill>
                  <a:schemeClr val="tx1"/>
                </a:solidFill>
                <a:latin typeface="Arial" pitchFamily="34" charset="0"/>
              </a:defRPr>
            </a:lvl6pPr>
            <a:lvl7pPr marL="2971800" indent="-228600" eaLnBrk="0" fontAlgn="base" hangingPunct="0">
              <a:lnSpc>
                <a:spcPct val="90000"/>
              </a:lnSpc>
              <a:spcBef>
                <a:spcPct val="50000"/>
              </a:spcBef>
              <a:spcAft>
                <a:spcPct val="0"/>
              </a:spcAft>
              <a:defRPr sz="1600">
                <a:solidFill>
                  <a:schemeClr val="tx1"/>
                </a:solidFill>
                <a:latin typeface="Arial" pitchFamily="34" charset="0"/>
              </a:defRPr>
            </a:lvl7pPr>
            <a:lvl8pPr marL="3429000" indent="-228600" eaLnBrk="0" fontAlgn="base" hangingPunct="0">
              <a:lnSpc>
                <a:spcPct val="90000"/>
              </a:lnSpc>
              <a:spcBef>
                <a:spcPct val="50000"/>
              </a:spcBef>
              <a:spcAft>
                <a:spcPct val="0"/>
              </a:spcAft>
              <a:defRPr sz="1600">
                <a:solidFill>
                  <a:schemeClr val="tx1"/>
                </a:solidFill>
                <a:latin typeface="Arial" pitchFamily="34" charset="0"/>
              </a:defRPr>
            </a:lvl8pPr>
            <a:lvl9pPr marL="3886200" indent="-228600" eaLnBrk="0" fontAlgn="base" hangingPunct="0">
              <a:lnSpc>
                <a:spcPct val="90000"/>
              </a:lnSpc>
              <a:spcBef>
                <a:spcPct val="50000"/>
              </a:spcBef>
              <a:spcAft>
                <a:spcPct val="0"/>
              </a:spcAft>
              <a:defRPr sz="1600">
                <a:solidFill>
                  <a:schemeClr val="tx1"/>
                </a:solidFill>
                <a:latin typeface="Arial" pitchFamily="34" charset="0"/>
              </a:defRPr>
            </a:lvl9pPr>
          </a:lstStyle>
          <a:p>
            <a:pPr algn="ctr" eaLnBrk="1" hangingPunct="1">
              <a:lnSpc>
                <a:spcPct val="100000"/>
              </a:lnSpc>
              <a:spcBef>
                <a:spcPct val="0"/>
              </a:spcBef>
            </a:pPr>
            <a:r>
              <a:rPr kumimoji="1" lang="en-US" sz="2000" b="1" dirty="0">
                <a:solidFill>
                  <a:srgbClr val="00549F"/>
                </a:solidFill>
              </a:rPr>
              <a:t>Activities</a:t>
            </a:r>
          </a:p>
        </p:txBody>
      </p:sp>
      <p:sp>
        <p:nvSpPr>
          <p:cNvPr id="23563" name="Text Box 10"/>
          <p:cNvSpPr txBox="1">
            <a:spLocks noChangeArrowheads="1"/>
          </p:cNvSpPr>
          <p:nvPr/>
        </p:nvSpPr>
        <p:spPr bwMode="auto">
          <a:xfrm>
            <a:off x="2263799" y="4595813"/>
            <a:ext cx="111120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lnSpc>
                <a:spcPct val="90000"/>
              </a:lnSpc>
              <a:spcBef>
                <a:spcPct val="50000"/>
              </a:spcBef>
              <a:spcAft>
                <a:spcPct val="0"/>
              </a:spcAft>
              <a:defRPr sz="1600">
                <a:solidFill>
                  <a:schemeClr val="tx1"/>
                </a:solidFill>
                <a:latin typeface="Arial" pitchFamily="34" charset="0"/>
              </a:defRPr>
            </a:lvl6pPr>
            <a:lvl7pPr marL="2971800" indent="-228600" eaLnBrk="0" fontAlgn="base" hangingPunct="0">
              <a:lnSpc>
                <a:spcPct val="90000"/>
              </a:lnSpc>
              <a:spcBef>
                <a:spcPct val="50000"/>
              </a:spcBef>
              <a:spcAft>
                <a:spcPct val="0"/>
              </a:spcAft>
              <a:defRPr sz="1600">
                <a:solidFill>
                  <a:schemeClr val="tx1"/>
                </a:solidFill>
                <a:latin typeface="Arial" pitchFamily="34" charset="0"/>
              </a:defRPr>
            </a:lvl7pPr>
            <a:lvl8pPr marL="3429000" indent="-228600" eaLnBrk="0" fontAlgn="base" hangingPunct="0">
              <a:lnSpc>
                <a:spcPct val="90000"/>
              </a:lnSpc>
              <a:spcBef>
                <a:spcPct val="50000"/>
              </a:spcBef>
              <a:spcAft>
                <a:spcPct val="0"/>
              </a:spcAft>
              <a:defRPr sz="1600">
                <a:solidFill>
                  <a:schemeClr val="tx1"/>
                </a:solidFill>
                <a:latin typeface="Arial" pitchFamily="34" charset="0"/>
              </a:defRPr>
            </a:lvl8pPr>
            <a:lvl9pPr marL="3886200" indent="-228600" eaLnBrk="0" fontAlgn="base" hangingPunct="0">
              <a:lnSpc>
                <a:spcPct val="90000"/>
              </a:lnSpc>
              <a:spcBef>
                <a:spcPct val="50000"/>
              </a:spcBef>
              <a:spcAft>
                <a:spcPct val="0"/>
              </a:spcAft>
              <a:defRPr sz="1600">
                <a:solidFill>
                  <a:schemeClr val="tx1"/>
                </a:solidFill>
                <a:latin typeface="Arial" pitchFamily="34" charset="0"/>
              </a:defRPr>
            </a:lvl9pPr>
          </a:lstStyle>
          <a:p>
            <a:pPr algn="ctr" eaLnBrk="1" hangingPunct="1">
              <a:lnSpc>
                <a:spcPct val="100000"/>
              </a:lnSpc>
              <a:spcBef>
                <a:spcPct val="0"/>
              </a:spcBef>
            </a:pPr>
            <a:r>
              <a:rPr kumimoji="1" lang="en-US" sz="2000" b="1" dirty="0">
                <a:solidFill>
                  <a:srgbClr val="00549F"/>
                </a:solidFill>
              </a:rPr>
              <a:t>Subject</a:t>
            </a:r>
          </a:p>
        </p:txBody>
      </p:sp>
      <p:sp>
        <p:nvSpPr>
          <p:cNvPr id="104459" name="Rectangle 11"/>
          <p:cNvSpPr>
            <a:spLocks noChangeArrowheads="1"/>
          </p:cNvSpPr>
          <p:nvPr/>
        </p:nvSpPr>
        <p:spPr bwMode="gray">
          <a:xfrm>
            <a:off x="1227834" y="2514600"/>
            <a:ext cx="1926528" cy="457200"/>
          </a:xfrm>
          <a:prstGeom prst="rect">
            <a:avLst/>
          </a:prstGeom>
          <a:solidFill>
            <a:srgbClr val="00549F"/>
          </a:solidFill>
          <a:ln>
            <a:noFill/>
          </a:ln>
          <a:effectLst>
            <a:outerShdw blurRad="50800" dist="38100" dir="2700000" algn="tl" rotWithShape="0">
              <a:prstClr val="black">
                <a:alpha val="40000"/>
              </a:prstClr>
            </a:outerShdw>
          </a:effectLst>
          <a:extLst/>
        </p:spPr>
        <p:txBody>
          <a:bodyPr wrap="none" anchor="ctr"/>
          <a:lstStyle/>
          <a:p>
            <a:pPr algn="ctr">
              <a:defRPr/>
            </a:pPr>
            <a:r>
              <a:rPr lang="en-US" sz="2000" b="1" dirty="0">
                <a:solidFill>
                  <a:schemeClr val="bg1"/>
                </a:solidFill>
              </a:rPr>
              <a:t>Action Word</a:t>
            </a:r>
          </a:p>
        </p:txBody>
      </p:sp>
      <p:sp>
        <p:nvSpPr>
          <p:cNvPr id="104460" name="Rectangle 12"/>
          <p:cNvSpPr>
            <a:spLocks noChangeArrowheads="1"/>
          </p:cNvSpPr>
          <p:nvPr/>
        </p:nvSpPr>
        <p:spPr bwMode="gray">
          <a:xfrm>
            <a:off x="3740224" y="2514600"/>
            <a:ext cx="1769914" cy="457200"/>
          </a:xfrm>
          <a:prstGeom prst="rect">
            <a:avLst/>
          </a:prstGeom>
          <a:solidFill>
            <a:srgbClr val="00549F"/>
          </a:solidFill>
          <a:ln>
            <a:noFill/>
          </a:ln>
          <a:effectLst>
            <a:outerShdw blurRad="50800" dist="38100" dir="2700000" algn="tl" rotWithShape="0">
              <a:prstClr val="black">
                <a:alpha val="40000"/>
              </a:prstClr>
            </a:outerShdw>
          </a:effectLst>
          <a:extLst/>
        </p:spPr>
        <p:txBody>
          <a:bodyPr wrap="none" anchor="ctr"/>
          <a:lstStyle/>
          <a:p>
            <a:pPr algn="ctr">
              <a:defRPr/>
            </a:pPr>
            <a:r>
              <a:rPr lang="en-US" sz="2000" b="1" dirty="0">
                <a:solidFill>
                  <a:schemeClr val="bg1"/>
                </a:solidFill>
              </a:rPr>
              <a:t>Subject</a:t>
            </a:r>
          </a:p>
        </p:txBody>
      </p:sp>
      <p:sp>
        <p:nvSpPr>
          <p:cNvPr id="104461" name="Rectangle 13"/>
          <p:cNvSpPr>
            <a:spLocks noChangeArrowheads="1"/>
          </p:cNvSpPr>
          <p:nvPr/>
        </p:nvSpPr>
        <p:spPr bwMode="gray">
          <a:xfrm>
            <a:off x="6096000" y="2514600"/>
            <a:ext cx="1769914" cy="457200"/>
          </a:xfrm>
          <a:prstGeom prst="rect">
            <a:avLst/>
          </a:prstGeom>
          <a:solidFill>
            <a:srgbClr val="00549F"/>
          </a:solidFill>
          <a:ln>
            <a:noFill/>
          </a:ln>
          <a:effectLst>
            <a:outerShdw blurRad="50800" dist="38100" dir="2700000" algn="tl" rotWithShape="0">
              <a:prstClr val="black">
                <a:alpha val="40000"/>
              </a:prstClr>
            </a:outerShdw>
          </a:effectLst>
          <a:extLst/>
        </p:spPr>
        <p:txBody>
          <a:bodyPr wrap="none" anchor="ctr"/>
          <a:lstStyle/>
          <a:p>
            <a:pPr algn="ctr">
              <a:defRPr/>
            </a:pPr>
            <a:r>
              <a:rPr lang="en-US" sz="2000" b="1" dirty="0">
                <a:solidFill>
                  <a:schemeClr val="bg1"/>
                </a:solidFill>
              </a:rPr>
              <a:t>Activities</a:t>
            </a:r>
          </a:p>
        </p:txBody>
      </p:sp>
      <p:sp>
        <p:nvSpPr>
          <p:cNvPr id="104462" name="Rectangle 14"/>
          <p:cNvSpPr>
            <a:spLocks noChangeArrowheads="1"/>
          </p:cNvSpPr>
          <p:nvPr/>
        </p:nvSpPr>
        <p:spPr bwMode="auto">
          <a:xfrm>
            <a:off x="3218693" y="2514600"/>
            <a:ext cx="457200" cy="457200"/>
          </a:xfrm>
          <a:prstGeom prst="rect">
            <a:avLst/>
          </a:prstGeom>
          <a:noFill/>
          <a:ln>
            <a:noFill/>
          </a:ln>
          <a:effectLst>
            <a:prstShdw prst="shdw17" dist="17961" dir="2700000">
              <a:schemeClr val="folHlink">
                <a:gamma/>
                <a:shade val="60000"/>
                <a:invGamma/>
              </a:schemeClr>
            </a:prstShdw>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12700">
                <a:solidFill>
                  <a:schemeClr val="tx1"/>
                </a:solidFill>
                <a:miter lim="800000"/>
                <a:headEnd/>
                <a:tailEnd/>
              </a14:hiddenLine>
            </a:ext>
          </a:extLst>
        </p:spPr>
        <p:txBody>
          <a:bodyPr wrap="none" anchor="ctr"/>
          <a:lstStyle/>
          <a:p>
            <a:pPr algn="ctr">
              <a:defRPr/>
            </a:pPr>
            <a:r>
              <a:rPr lang="en-US" sz="2000" b="1" dirty="0"/>
              <a:t>+</a:t>
            </a:r>
          </a:p>
        </p:txBody>
      </p:sp>
      <p:sp>
        <p:nvSpPr>
          <p:cNvPr id="104463" name="Rectangle 15"/>
          <p:cNvSpPr>
            <a:spLocks noChangeArrowheads="1"/>
          </p:cNvSpPr>
          <p:nvPr/>
        </p:nvSpPr>
        <p:spPr bwMode="auto">
          <a:xfrm>
            <a:off x="5574469" y="2514600"/>
            <a:ext cx="457200" cy="457200"/>
          </a:xfrm>
          <a:prstGeom prst="rect">
            <a:avLst/>
          </a:prstGeom>
          <a:noFill/>
          <a:ln>
            <a:noFill/>
          </a:ln>
          <a:effectLst>
            <a:prstShdw prst="shdw17" dist="17961" dir="2700000">
              <a:schemeClr val="folHlink">
                <a:gamma/>
                <a:shade val="60000"/>
                <a:invGamma/>
              </a:schemeClr>
            </a:prstShdw>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12700">
                <a:solidFill>
                  <a:schemeClr val="tx1"/>
                </a:solidFill>
                <a:miter lim="800000"/>
                <a:headEnd/>
                <a:tailEnd/>
              </a14:hiddenLine>
            </a:ext>
          </a:extLst>
        </p:spPr>
        <p:txBody>
          <a:bodyPr wrap="none" anchor="ctr"/>
          <a:lstStyle/>
          <a:p>
            <a:pPr algn="ctr">
              <a:defRPr/>
            </a:pPr>
            <a:r>
              <a:rPr lang="en-US" sz="2000" b="1" dirty="0"/>
              <a:t>+</a:t>
            </a:r>
          </a:p>
        </p:txBody>
      </p:sp>
    </p:spTree>
    <p:extLst>
      <p:ext uri="{BB962C8B-B14F-4D97-AF65-F5344CB8AC3E}">
        <p14:creationId xmlns:p14="http://schemas.microsoft.com/office/powerpoint/2010/main" val="125065506"/>
      </p:ext>
    </p:extLst>
  </p:cSld>
  <p:clrMapOvr>
    <a:masterClrMapping/>
  </p:clrMapOvr>
  <p:transition spd="slow">
    <p:randomBa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title"/>
          </p:nvPr>
        </p:nvSpPr>
        <p:spPr>
          <a:noFill/>
        </p:spPr>
        <p:txBody>
          <a:bodyPr/>
          <a:lstStyle/>
          <a:p>
            <a:pPr eaLnBrk="1" hangingPunct="1"/>
            <a:r>
              <a:rPr lang="en-US" dirty="0" smtClean="0"/>
              <a:t>Describing Essential Functions Clearly </a:t>
            </a:r>
            <a:r>
              <a:rPr lang="en-US" sz="1800" b="0" i="1" dirty="0" smtClean="0"/>
              <a:t>continued</a:t>
            </a:r>
          </a:p>
        </p:txBody>
      </p:sp>
      <p:sp>
        <p:nvSpPr>
          <p:cNvPr id="106500" name="Rectangle 4"/>
          <p:cNvSpPr>
            <a:spLocks noChangeArrowheads="1"/>
          </p:cNvSpPr>
          <p:nvPr/>
        </p:nvSpPr>
        <p:spPr bwMode="auto">
          <a:xfrm>
            <a:off x="184438" y="1447800"/>
            <a:ext cx="4343400" cy="2514600"/>
          </a:xfrm>
          <a:prstGeom prst="rect">
            <a:avLst/>
          </a:prstGeom>
          <a:solidFill>
            <a:schemeClr val="accent1">
              <a:lumMod val="60000"/>
              <a:lumOff val="40000"/>
            </a:schemeClr>
          </a:solidFill>
          <a:ln w="12700">
            <a:noFill/>
            <a:miter lim="800000"/>
            <a:headEnd/>
            <a:tailEnd/>
          </a:ln>
          <a:effectLst>
            <a:outerShdw blurRad="50800" dist="38100" dir="2700000" algn="tl" rotWithShape="0">
              <a:prstClr val="black">
                <a:alpha val="40000"/>
              </a:prstClr>
            </a:outerShdw>
          </a:effectLst>
          <a:extLst/>
        </p:spPr>
        <p:txBody>
          <a:bodyPr wrap="square" tIns="91440" bIns="91440">
            <a:noAutofit/>
          </a:bodyPr>
          <a:lstStyle/>
          <a:p>
            <a:pPr eaLnBrk="0" hangingPunct="0">
              <a:spcBef>
                <a:spcPct val="65000"/>
              </a:spcBef>
              <a:buClr>
                <a:srgbClr val="C4262E"/>
              </a:buClr>
              <a:defRPr/>
            </a:pPr>
            <a:r>
              <a:rPr lang="en-US" sz="1600" dirty="0">
                <a:latin typeface="+mn-lt"/>
              </a:rPr>
              <a:t>Maintain audio-visual equipment inventory by:</a:t>
            </a:r>
          </a:p>
          <a:p>
            <a:pPr marL="230188" indent="-230188" eaLnBrk="0" hangingPunct="0">
              <a:spcBef>
                <a:spcPct val="30000"/>
              </a:spcBef>
              <a:buClr>
                <a:srgbClr val="C4262E"/>
              </a:buClr>
              <a:buFont typeface="Symbol" pitchFamily="18" charset="2"/>
              <a:buChar char="·"/>
              <a:defRPr/>
            </a:pPr>
            <a:r>
              <a:rPr lang="en-US" sz="1600" dirty="0">
                <a:latin typeface="+mn-lt"/>
              </a:rPr>
              <a:t>Tracking borrowed equipment</a:t>
            </a:r>
          </a:p>
          <a:p>
            <a:pPr marL="230188" indent="-230188" eaLnBrk="0" hangingPunct="0">
              <a:spcBef>
                <a:spcPct val="30000"/>
              </a:spcBef>
              <a:buClr>
                <a:srgbClr val="C4262E"/>
              </a:buClr>
              <a:buFont typeface="Symbol" pitchFamily="18" charset="2"/>
              <a:buChar char="·"/>
              <a:defRPr/>
            </a:pPr>
            <a:r>
              <a:rPr lang="en-US" sz="1600" dirty="0">
                <a:latin typeface="+mn-lt"/>
              </a:rPr>
              <a:t>Entering new equipment into the equipment log </a:t>
            </a:r>
          </a:p>
          <a:p>
            <a:pPr marL="230188" indent="-230188" eaLnBrk="0" hangingPunct="0">
              <a:spcBef>
                <a:spcPct val="30000"/>
              </a:spcBef>
              <a:buClr>
                <a:srgbClr val="C4262E"/>
              </a:buClr>
              <a:buFont typeface="Symbol" pitchFamily="18" charset="2"/>
              <a:buChar char="·"/>
              <a:defRPr/>
            </a:pPr>
            <a:r>
              <a:rPr lang="en-US" sz="1600" dirty="0">
                <a:latin typeface="+mn-lt"/>
              </a:rPr>
              <a:t>Ensuring the accuracy of the equipment database</a:t>
            </a:r>
          </a:p>
        </p:txBody>
      </p:sp>
      <p:sp>
        <p:nvSpPr>
          <p:cNvPr id="106501" name="Rectangle 5"/>
          <p:cNvSpPr>
            <a:spLocks noChangeArrowheads="1"/>
          </p:cNvSpPr>
          <p:nvPr/>
        </p:nvSpPr>
        <p:spPr bwMode="auto">
          <a:xfrm>
            <a:off x="184438" y="4038600"/>
            <a:ext cx="4343400" cy="2276022"/>
          </a:xfrm>
          <a:prstGeom prst="rect">
            <a:avLst/>
          </a:prstGeom>
          <a:solidFill>
            <a:schemeClr val="accent1">
              <a:lumMod val="60000"/>
              <a:lumOff val="40000"/>
            </a:schemeClr>
          </a:solidFill>
          <a:ln w="12700">
            <a:noFill/>
            <a:miter lim="800000"/>
            <a:headEnd/>
            <a:tailEnd/>
          </a:ln>
          <a:effectLst>
            <a:outerShdw blurRad="50800" dist="38100" dir="2700000" algn="tl" rotWithShape="0">
              <a:prstClr val="black">
                <a:alpha val="40000"/>
              </a:prstClr>
            </a:outerShdw>
          </a:effectLst>
          <a:extLst/>
        </p:spPr>
        <p:txBody>
          <a:bodyPr wrap="square" tIns="91440" bIns="91440">
            <a:noAutofit/>
          </a:bodyPr>
          <a:lstStyle/>
          <a:p>
            <a:pPr eaLnBrk="0" hangingPunct="0">
              <a:spcBef>
                <a:spcPct val="65000"/>
              </a:spcBef>
              <a:buClr>
                <a:srgbClr val="C4262E"/>
              </a:buClr>
              <a:defRPr/>
            </a:pPr>
            <a:r>
              <a:rPr lang="en-US" sz="1600" dirty="0">
                <a:latin typeface="+mn-lt"/>
              </a:rPr>
              <a:t>Prepare monthly financial reports by:</a:t>
            </a:r>
          </a:p>
          <a:p>
            <a:pPr marL="230188" indent="-230188" eaLnBrk="0" hangingPunct="0">
              <a:spcBef>
                <a:spcPct val="30000"/>
              </a:spcBef>
              <a:buClr>
                <a:srgbClr val="C4262E"/>
              </a:buClr>
              <a:buFont typeface="Symbol" pitchFamily="18" charset="2"/>
              <a:buChar char="·"/>
              <a:defRPr/>
            </a:pPr>
            <a:r>
              <a:rPr lang="en-US" sz="1600" dirty="0">
                <a:latin typeface="+mn-lt"/>
              </a:rPr>
              <a:t>Collecting and verifying financial data</a:t>
            </a:r>
          </a:p>
          <a:p>
            <a:pPr marL="230188" indent="-230188" eaLnBrk="0" hangingPunct="0">
              <a:spcBef>
                <a:spcPct val="30000"/>
              </a:spcBef>
              <a:buClr>
                <a:srgbClr val="C4262E"/>
              </a:buClr>
              <a:buFont typeface="Symbol" pitchFamily="18" charset="2"/>
              <a:buChar char="·"/>
              <a:defRPr/>
            </a:pPr>
            <a:r>
              <a:rPr lang="en-US" sz="1600" dirty="0">
                <a:latin typeface="+mn-lt"/>
              </a:rPr>
              <a:t>Entering current data into spreadsheets</a:t>
            </a:r>
          </a:p>
          <a:p>
            <a:pPr marL="230188" indent="-230188" eaLnBrk="0" hangingPunct="0">
              <a:spcBef>
                <a:spcPct val="30000"/>
              </a:spcBef>
              <a:buClr>
                <a:srgbClr val="C4262E"/>
              </a:buClr>
              <a:buFont typeface="Symbol" pitchFamily="18" charset="2"/>
              <a:buChar char="·"/>
              <a:defRPr/>
            </a:pPr>
            <a:r>
              <a:rPr lang="en-US" sz="1600" dirty="0">
                <a:latin typeface="+mn-lt"/>
              </a:rPr>
              <a:t>Running analysis reports</a:t>
            </a:r>
          </a:p>
          <a:p>
            <a:pPr marL="230188" indent="-230188" eaLnBrk="0" hangingPunct="0">
              <a:spcBef>
                <a:spcPct val="30000"/>
              </a:spcBef>
              <a:buClr>
                <a:srgbClr val="C4262E"/>
              </a:buClr>
              <a:buFont typeface="Symbol" pitchFamily="18" charset="2"/>
              <a:buChar char="·"/>
              <a:defRPr/>
            </a:pPr>
            <a:r>
              <a:rPr lang="en-US" sz="1600" dirty="0">
                <a:latin typeface="+mn-lt"/>
              </a:rPr>
              <a:t>Consolidating final figures into standard monthly financial reports</a:t>
            </a:r>
          </a:p>
        </p:txBody>
      </p:sp>
      <p:sp>
        <p:nvSpPr>
          <p:cNvPr id="24584" name="Text Box 5"/>
          <p:cNvSpPr txBox="1">
            <a:spLocks noChangeArrowheads="1"/>
          </p:cNvSpPr>
          <p:nvPr/>
        </p:nvSpPr>
        <p:spPr bwMode="auto">
          <a:xfrm>
            <a:off x="19050" y="1070746"/>
            <a:ext cx="9144000" cy="341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lnSpc>
                <a:spcPct val="90000"/>
              </a:lnSpc>
              <a:spcBef>
                <a:spcPct val="50000"/>
              </a:spcBef>
              <a:spcAft>
                <a:spcPct val="0"/>
              </a:spcAft>
              <a:defRPr sz="1600">
                <a:solidFill>
                  <a:schemeClr val="tx1"/>
                </a:solidFill>
                <a:latin typeface="Arial" pitchFamily="34" charset="0"/>
              </a:defRPr>
            </a:lvl6pPr>
            <a:lvl7pPr marL="2971800" indent="-228600" eaLnBrk="0" fontAlgn="base" hangingPunct="0">
              <a:lnSpc>
                <a:spcPct val="90000"/>
              </a:lnSpc>
              <a:spcBef>
                <a:spcPct val="50000"/>
              </a:spcBef>
              <a:spcAft>
                <a:spcPct val="0"/>
              </a:spcAft>
              <a:defRPr sz="1600">
                <a:solidFill>
                  <a:schemeClr val="tx1"/>
                </a:solidFill>
                <a:latin typeface="Arial" pitchFamily="34" charset="0"/>
              </a:defRPr>
            </a:lvl7pPr>
            <a:lvl8pPr marL="3429000" indent="-228600" eaLnBrk="0" fontAlgn="base" hangingPunct="0">
              <a:lnSpc>
                <a:spcPct val="90000"/>
              </a:lnSpc>
              <a:spcBef>
                <a:spcPct val="50000"/>
              </a:spcBef>
              <a:spcAft>
                <a:spcPct val="0"/>
              </a:spcAft>
              <a:defRPr sz="1600">
                <a:solidFill>
                  <a:schemeClr val="tx1"/>
                </a:solidFill>
                <a:latin typeface="Arial" pitchFamily="34" charset="0"/>
              </a:defRPr>
            </a:lvl8pPr>
            <a:lvl9pPr marL="3886200" indent="-228600" eaLnBrk="0" fontAlgn="base" hangingPunct="0">
              <a:lnSpc>
                <a:spcPct val="90000"/>
              </a:lnSpc>
              <a:spcBef>
                <a:spcPct val="50000"/>
              </a:spcBef>
              <a:spcAft>
                <a:spcPct val="0"/>
              </a:spcAft>
              <a:defRPr sz="1600">
                <a:solidFill>
                  <a:schemeClr val="tx1"/>
                </a:solidFill>
                <a:latin typeface="Arial" pitchFamily="34" charset="0"/>
              </a:defRPr>
            </a:lvl9pPr>
          </a:lstStyle>
          <a:p>
            <a:pPr algn="ctr" eaLnBrk="1" hangingPunct="1"/>
            <a:r>
              <a:rPr kumimoji="1" lang="en-US" sz="1800" b="1" dirty="0" smtClean="0">
                <a:solidFill>
                  <a:srgbClr val="C00000"/>
                </a:solidFill>
                <a:latin typeface="+mn-lt"/>
              </a:rPr>
              <a:t>EXAMPLES</a:t>
            </a:r>
            <a:endParaRPr kumimoji="1" lang="en-US" sz="1800" i="1" dirty="0">
              <a:solidFill>
                <a:srgbClr val="C00000"/>
              </a:solidFill>
              <a:latin typeface="+mn-lt"/>
            </a:endParaRPr>
          </a:p>
        </p:txBody>
      </p:sp>
      <p:sp>
        <p:nvSpPr>
          <p:cNvPr id="9" name="Rectangle 5"/>
          <p:cNvSpPr>
            <a:spLocks noChangeArrowheads="1"/>
          </p:cNvSpPr>
          <p:nvPr/>
        </p:nvSpPr>
        <p:spPr bwMode="auto">
          <a:xfrm>
            <a:off x="4614016" y="4048578"/>
            <a:ext cx="4343400" cy="2276022"/>
          </a:xfrm>
          <a:prstGeom prst="rect">
            <a:avLst/>
          </a:prstGeom>
          <a:solidFill>
            <a:schemeClr val="accent1">
              <a:lumMod val="60000"/>
              <a:lumOff val="40000"/>
            </a:schemeClr>
          </a:solidFill>
          <a:ln w="12700">
            <a:noFill/>
            <a:miter lim="800000"/>
            <a:headEnd/>
            <a:tailEnd/>
          </a:ln>
          <a:effectLst>
            <a:outerShdw blurRad="50800" dist="38100" dir="2700000" algn="tl" rotWithShape="0">
              <a:prstClr val="black">
                <a:alpha val="40000"/>
              </a:prstClr>
            </a:outerShdw>
          </a:effectLst>
          <a:extLst/>
        </p:spPr>
        <p:txBody>
          <a:bodyPr tIns="91440" bIns="91440">
            <a:noAutofit/>
          </a:bodyPr>
          <a:lstStyle/>
          <a:p>
            <a:pPr eaLnBrk="0" hangingPunct="0">
              <a:spcBef>
                <a:spcPct val="65000"/>
              </a:spcBef>
              <a:buClr>
                <a:srgbClr val="C4262E"/>
              </a:buClr>
              <a:defRPr/>
            </a:pPr>
            <a:r>
              <a:rPr lang="en-US" sz="1600" dirty="0" smtClean="0">
                <a:latin typeface="+mn-lt"/>
              </a:rPr>
              <a:t>Identify </a:t>
            </a:r>
            <a:r>
              <a:rPr lang="en-US" sz="1600" dirty="0">
                <a:latin typeface="+mn-lt"/>
              </a:rPr>
              <a:t>funding opportunities for the </a:t>
            </a:r>
            <a:r>
              <a:rPr lang="en-US" sz="1600" dirty="0" smtClean="0">
                <a:latin typeface="+mn-lt"/>
              </a:rPr>
              <a:t>institution by</a:t>
            </a:r>
            <a:r>
              <a:rPr lang="en-US" sz="1600" dirty="0">
                <a:latin typeface="+mn-lt"/>
              </a:rPr>
              <a:t>:</a:t>
            </a:r>
          </a:p>
          <a:p>
            <a:pPr marL="230188" indent="-230188" eaLnBrk="0" hangingPunct="0">
              <a:spcBef>
                <a:spcPct val="30000"/>
              </a:spcBef>
              <a:buClr>
                <a:srgbClr val="C4262E"/>
              </a:buClr>
              <a:buFont typeface="Symbol" pitchFamily="18" charset="2"/>
              <a:buChar char="·"/>
              <a:defRPr/>
            </a:pPr>
            <a:r>
              <a:rPr lang="en-US" sz="1600" dirty="0">
                <a:latin typeface="+mn-lt"/>
              </a:rPr>
              <a:t>Cultivating potential new donors from prospect pool of contacts</a:t>
            </a:r>
          </a:p>
          <a:p>
            <a:pPr marL="230188" indent="-230188" eaLnBrk="0" hangingPunct="0">
              <a:spcBef>
                <a:spcPct val="30000"/>
              </a:spcBef>
              <a:buClr>
                <a:srgbClr val="C4262E"/>
              </a:buClr>
              <a:buFont typeface="Symbol" pitchFamily="18" charset="2"/>
              <a:buChar char="·"/>
              <a:defRPr/>
            </a:pPr>
            <a:r>
              <a:rPr lang="en-US" sz="1600" dirty="0">
                <a:latin typeface="+mn-lt"/>
              </a:rPr>
              <a:t>Attending networking functions including dinners, receptions, and other special events</a:t>
            </a:r>
          </a:p>
        </p:txBody>
      </p:sp>
      <p:sp>
        <p:nvSpPr>
          <p:cNvPr id="10" name="Rectangle 5"/>
          <p:cNvSpPr>
            <a:spLocks noChangeArrowheads="1"/>
          </p:cNvSpPr>
          <p:nvPr/>
        </p:nvSpPr>
        <p:spPr bwMode="auto">
          <a:xfrm>
            <a:off x="4614016" y="1447800"/>
            <a:ext cx="4343400" cy="2514600"/>
          </a:xfrm>
          <a:prstGeom prst="rect">
            <a:avLst/>
          </a:prstGeom>
          <a:solidFill>
            <a:schemeClr val="accent1">
              <a:lumMod val="60000"/>
              <a:lumOff val="40000"/>
            </a:schemeClr>
          </a:solidFill>
          <a:ln w="12700">
            <a:noFill/>
            <a:miter lim="800000"/>
            <a:headEnd/>
            <a:tailEnd/>
          </a:ln>
          <a:effectLst>
            <a:outerShdw blurRad="50800" dist="38100" dir="2700000" algn="tl" rotWithShape="0">
              <a:prstClr val="black">
                <a:alpha val="40000"/>
              </a:prstClr>
            </a:outerShdw>
          </a:effectLst>
          <a:extLst/>
        </p:spPr>
        <p:txBody>
          <a:bodyPr wrap="square" tIns="91440" bIns="91440">
            <a:noAutofit/>
          </a:bodyPr>
          <a:lstStyle/>
          <a:p>
            <a:pPr eaLnBrk="0" hangingPunct="0">
              <a:spcBef>
                <a:spcPct val="65000"/>
              </a:spcBef>
              <a:buClr>
                <a:srgbClr val="C4262E"/>
              </a:buClr>
              <a:defRPr/>
            </a:pPr>
            <a:r>
              <a:rPr lang="en-US" sz="1600" dirty="0" smtClean="0">
                <a:latin typeface="+mn-lt"/>
              </a:rPr>
              <a:t>Provide </a:t>
            </a:r>
            <a:r>
              <a:rPr lang="en-US" sz="1600" dirty="0">
                <a:latin typeface="+mn-lt"/>
              </a:rPr>
              <a:t>technical IT support to the organization by:</a:t>
            </a:r>
          </a:p>
          <a:p>
            <a:pPr marL="230188" indent="-230188" eaLnBrk="0" hangingPunct="0">
              <a:spcBef>
                <a:spcPct val="30000"/>
              </a:spcBef>
              <a:buClr>
                <a:srgbClr val="C4262E"/>
              </a:buClr>
              <a:buFont typeface="Symbol" pitchFamily="18" charset="2"/>
              <a:buChar char="·"/>
              <a:defRPr/>
            </a:pPr>
            <a:r>
              <a:rPr lang="en-US" sz="1600" dirty="0">
                <a:latin typeface="+mn-lt"/>
              </a:rPr>
              <a:t>Responding to telephone calls, email, and personnel requests for technical help</a:t>
            </a:r>
          </a:p>
          <a:p>
            <a:pPr marL="230188" indent="-230188" eaLnBrk="0" hangingPunct="0">
              <a:spcBef>
                <a:spcPct val="30000"/>
              </a:spcBef>
              <a:buClr>
                <a:srgbClr val="C4262E"/>
              </a:buClr>
              <a:buFont typeface="Symbol" pitchFamily="18" charset="2"/>
              <a:buChar char="·"/>
              <a:defRPr/>
            </a:pPr>
            <a:r>
              <a:rPr lang="en-US" sz="1600" dirty="0">
                <a:latin typeface="+mn-lt"/>
              </a:rPr>
              <a:t>Troubleshooting user computer problems by documenting, tracking, and monitoring the problem to ensure a timely resolution</a:t>
            </a:r>
          </a:p>
        </p:txBody>
      </p:sp>
    </p:spTree>
    <p:extLst>
      <p:ext uri="{BB962C8B-B14F-4D97-AF65-F5344CB8AC3E}">
        <p14:creationId xmlns:p14="http://schemas.microsoft.com/office/powerpoint/2010/main" val="539672413"/>
      </p:ext>
    </p:extLst>
  </p:cSld>
  <p:clrMapOvr>
    <a:masterClrMapping/>
  </p:clrMapOvr>
  <p:transition spd="slow">
    <p:randomBa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p:txBody>
          <a:bodyPr/>
          <a:lstStyle/>
          <a:p>
            <a:pPr eaLnBrk="1" hangingPunct="1"/>
            <a:r>
              <a:rPr lang="en-US" dirty="0" smtClean="0"/>
              <a:t>Developing Responsibility Statements</a:t>
            </a:r>
          </a:p>
        </p:txBody>
      </p:sp>
      <p:sp>
        <p:nvSpPr>
          <p:cNvPr id="25604" name="Rectangle 3"/>
          <p:cNvSpPr>
            <a:spLocks noGrp="1" noChangeArrowheads="1"/>
          </p:cNvSpPr>
          <p:nvPr>
            <p:ph type="body" idx="1"/>
          </p:nvPr>
        </p:nvSpPr>
        <p:spPr>
          <a:xfrm>
            <a:off x="38100" y="1066800"/>
            <a:ext cx="9067800" cy="5410200"/>
          </a:xfrm>
        </p:spPr>
        <p:txBody>
          <a:bodyPr/>
          <a:lstStyle/>
          <a:p>
            <a:pPr>
              <a:buFont typeface="Wingdings" pitchFamily="34" charset="2"/>
              <a:buNone/>
            </a:pPr>
            <a:r>
              <a:rPr lang="en-US" sz="1800" dirty="0" smtClean="0">
                <a:solidFill>
                  <a:srgbClr val="C00000"/>
                </a:solidFill>
                <a:latin typeface="Arial Black" pitchFamily="34" charset="0"/>
              </a:rPr>
              <a:t>	Use the Responsibilities Worksheet to organize your thoughts </a:t>
            </a:r>
          </a:p>
          <a:p>
            <a:r>
              <a:rPr lang="en-US" sz="1800" dirty="0" smtClean="0"/>
              <a:t>List all activities, duties and tasks you perform in the “Duties and Tasks” column</a:t>
            </a:r>
          </a:p>
          <a:p>
            <a:r>
              <a:rPr lang="en-US" sz="1800" dirty="0" smtClean="0"/>
              <a:t>Cluster related activities together under the “Related Groupings” column</a:t>
            </a:r>
          </a:p>
          <a:p>
            <a:pPr lvl="1"/>
            <a:r>
              <a:rPr lang="en-US" sz="1800" dirty="0" smtClean="0"/>
              <a:t>Eliminate duplicates</a:t>
            </a:r>
          </a:p>
          <a:p>
            <a:pPr lvl="1"/>
            <a:r>
              <a:rPr lang="en-US" sz="1800" dirty="0" smtClean="0"/>
              <a:t>Clarify language</a:t>
            </a:r>
          </a:p>
          <a:p>
            <a:pPr lvl="1"/>
            <a:r>
              <a:rPr lang="en-US" sz="1800" dirty="0" smtClean="0"/>
              <a:t>Delete extraneous statements</a:t>
            </a:r>
          </a:p>
          <a:p>
            <a:r>
              <a:rPr lang="en-US" sz="1800" dirty="0" smtClean="0"/>
              <a:t>Review each grouping to develop a Responsibilities Statement and determine what the position is accountable for</a:t>
            </a:r>
          </a:p>
          <a:p>
            <a:pPr>
              <a:buFont typeface="Wingdings" pitchFamily="34" charset="2"/>
              <a:buNone/>
            </a:pPr>
            <a:r>
              <a:rPr lang="en-US" sz="1800" dirty="0" smtClean="0">
                <a:solidFill>
                  <a:srgbClr val="C00000"/>
                </a:solidFill>
                <a:latin typeface="Arial Black" pitchFamily="34" charset="0"/>
              </a:rPr>
              <a:t>	The sample worksheet shows activities for a position called “Administrative Assistant” </a:t>
            </a:r>
          </a:p>
          <a:p>
            <a:r>
              <a:rPr lang="en-US" sz="1800" dirty="0" smtClean="0"/>
              <a:t>This position was selected as an example because the activities are </a:t>
            </a:r>
            <a:r>
              <a:rPr lang="en-US" sz="1800" dirty="0"/>
              <a:t>common to many </a:t>
            </a:r>
            <a:r>
              <a:rPr lang="en-US" sz="1800" dirty="0" smtClean="0"/>
              <a:t>organizations and institutions</a:t>
            </a:r>
          </a:p>
          <a:p>
            <a:r>
              <a:rPr lang="en-US" sz="1800" dirty="0" smtClean="0"/>
              <a:t>This process can be used for any position</a:t>
            </a:r>
          </a:p>
        </p:txBody>
      </p:sp>
    </p:spTree>
    <p:extLst>
      <p:ext uri="{BB962C8B-B14F-4D97-AF65-F5344CB8AC3E}">
        <p14:creationId xmlns:p14="http://schemas.microsoft.com/office/powerpoint/2010/main" val="3921020433"/>
      </p:ext>
    </p:extLst>
  </p:cSld>
  <p:clrMapOvr>
    <a:masterClrMapping/>
  </p:clrMapOvr>
  <p:transition spd="slow">
    <p:randomBa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7" name="Rectangle 12"/>
          <p:cNvSpPr>
            <a:spLocks noGrp="1" noChangeArrowheads="1"/>
          </p:cNvSpPr>
          <p:nvPr>
            <p:ph type="title"/>
          </p:nvPr>
        </p:nvSpPr>
        <p:spPr>
          <a:noFill/>
          <a:extLst>
            <a:ext uri="{91240B29-F687-4F45-9708-019B960494DF}">
              <a14:hiddenLine xmlns:a14="http://schemas.microsoft.com/office/drawing/2010/main" w="9525" cap="flat" cmpd="sng">
                <a:solidFill>
                  <a:schemeClr val="tx1"/>
                </a:solidFill>
                <a:prstDash val="solid"/>
                <a:miter lim="800000"/>
                <a:headEnd/>
                <a:tailEnd/>
              </a14:hiddenLine>
            </a:ext>
          </a:extLst>
        </p:spPr>
        <p:txBody>
          <a:bodyPr/>
          <a:lstStyle/>
          <a:p>
            <a:pPr eaLnBrk="1" hangingPunct="1"/>
            <a:r>
              <a:rPr lang="en-US" dirty="0" smtClean="0"/>
              <a:t>Responsibilities Worksheet </a:t>
            </a:r>
          </a:p>
        </p:txBody>
      </p:sp>
      <p:sp>
        <p:nvSpPr>
          <p:cNvPr id="17" name="Rectangle 14"/>
          <p:cNvSpPr>
            <a:spLocks noChangeArrowheads="1"/>
          </p:cNvSpPr>
          <p:nvPr/>
        </p:nvSpPr>
        <p:spPr bwMode="gray">
          <a:xfrm>
            <a:off x="177800" y="990600"/>
            <a:ext cx="4851400" cy="342900"/>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rgbClr val="7878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00000"/>
              </a:lnSpc>
              <a:spcBef>
                <a:spcPct val="0"/>
              </a:spcBef>
            </a:pPr>
            <a:r>
              <a:rPr kumimoji="1" lang="en-US" b="1" dirty="0" smtClean="0">
                <a:solidFill>
                  <a:srgbClr val="C00000"/>
                </a:solidFill>
              </a:rPr>
              <a:t>Position </a:t>
            </a:r>
            <a:r>
              <a:rPr kumimoji="1" lang="en-US" b="1" dirty="0">
                <a:solidFill>
                  <a:srgbClr val="C00000"/>
                </a:solidFill>
              </a:rPr>
              <a:t>Title: </a:t>
            </a:r>
            <a:r>
              <a:rPr kumimoji="1" lang="en-US" dirty="0"/>
              <a:t>Administrative Assistant</a:t>
            </a:r>
          </a:p>
        </p:txBody>
      </p:sp>
      <p:graphicFrame>
        <p:nvGraphicFramePr>
          <p:cNvPr id="2" name="Table 1"/>
          <p:cNvGraphicFramePr>
            <a:graphicFrameLocks noGrp="1"/>
          </p:cNvGraphicFramePr>
          <p:nvPr>
            <p:extLst>
              <p:ext uri="{D42A27DB-BD31-4B8C-83A1-F6EECF244321}">
                <p14:modId xmlns:p14="http://schemas.microsoft.com/office/powerpoint/2010/main" val="2164992966"/>
              </p:ext>
            </p:extLst>
          </p:nvPr>
        </p:nvGraphicFramePr>
        <p:xfrm>
          <a:off x="162371" y="1440180"/>
          <a:ext cx="8819259" cy="5036820"/>
        </p:xfrm>
        <a:graphic>
          <a:graphicData uri="http://schemas.openxmlformats.org/drawingml/2006/table">
            <a:tbl>
              <a:tblPr firstRow="1" bandRow="1">
                <a:tableStyleId>{5C22544A-7EE6-4342-B048-85BDC9FD1C3A}</a:tableStyleId>
              </a:tblPr>
              <a:tblGrid>
                <a:gridCol w="3419029"/>
                <a:gridCol w="2585815"/>
                <a:gridCol w="2814415"/>
              </a:tblGrid>
              <a:tr h="0">
                <a:tc>
                  <a:txBody>
                    <a:bodyPr/>
                    <a:lstStyle/>
                    <a:p>
                      <a:pPr marL="0" marR="0" indent="0" algn="ctr" defTabSz="914400" rtl="0" eaLnBrk="1" fontAlgn="auto" latinLnBrk="0" hangingPunct="1">
                        <a:lnSpc>
                          <a:spcPct val="90000"/>
                        </a:lnSpc>
                        <a:spcBef>
                          <a:spcPts val="300"/>
                        </a:spcBef>
                        <a:spcAft>
                          <a:spcPts val="0"/>
                        </a:spcAft>
                        <a:buClrTx/>
                        <a:buSzTx/>
                        <a:buFontTx/>
                        <a:buNone/>
                        <a:tabLst/>
                        <a:defRPr/>
                      </a:pPr>
                      <a:r>
                        <a:rPr kumimoji="1" lang="en-US" sz="1500" b="1" dirty="0" smtClean="0">
                          <a:solidFill>
                            <a:schemeClr val="tx1"/>
                          </a:solidFill>
                        </a:rPr>
                        <a:t>Duties and Tasks</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marL="0" marR="0" indent="0" algn="ctr" defTabSz="914400" rtl="0" eaLnBrk="1" fontAlgn="auto" latinLnBrk="0" hangingPunct="1">
                        <a:lnSpc>
                          <a:spcPct val="90000"/>
                        </a:lnSpc>
                        <a:spcBef>
                          <a:spcPts val="300"/>
                        </a:spcBef>
                        <a:spcAft>
                          <a:spcPts val="0"/>
                        </a:spcAft>
                        <a:buClrTx/>
                        <a:buSzTx/>
                        <a:buFontTx/>
                        <a:buNone/>
                        <a:tabLst/>
                        <a:defRPr/>
                      </a:pPr>
                      <a:r>
                        <a:rPr kumimoji="1" lang="en-US" sz="1500" b="1" dirty="0" smtClean="0">
                          <a:solidFill>
                            <a:schemeClr val="tx1"/>
                          </a:solidFill>
                        </a:rPr>
                        <a:t>Related Groupings</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marL="0" marR="0" indent="0" algn="ctr" defTabSz="914400" rtl="0" eaLnBrk="1" fontAlgn="auto" latinLnBrk="0" hangingPunct="1">
                        <a:lnSpc>
                          <a:spcPct val="90000"/>
                        </a:lnSpc>
                        <a:spcBef>
                          <a:spcPts val="300"/>
                        </a:spcBef>
                        <a:spcAft>
                          <a:spcPts val="0"/>
                        </a:spcAft>
                        <a:buClrTx/>
                        <a:buSzTx/>
                        <a:buFontTx/>
                        <a:buNone/>
                        <a:tabLst/>
                        <a:defRPr/>
                      </a:pPr>
                      <a:r>
                        <a:rPr kumimoji="1" lang="en-US" sz="1500" b="1" dirty="0" smtClean="0">
                          <a:solidFill>
                            <a:schemeClr val="tx1"/>
                          </a:solidFill>
                        </a:rPr>
                        <a:t>Responsibility Statement</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r>
              <a:tr h="1648460">
                <a:tc rowSpan="3">
                  <a:txBody>
                    <a:bodyPr/>
                    <a:lstStyle/>
                    <a:p>
                      <a:pPr marL="169863" indent="-169863">
                        <a:lnSpc>
                          <a:spcPct val="90000"/>
                        </a:lnSpc>
                        <a:spcBef>
                          <a:spcPts val="300"/>
                        </a:spcBef>
                        <a:buClr>
                          <a:srgbClr val="C00000"/>
                        </a:buClr>
                        <a:buFont typeface="Symbol" pitchFamily="18" charset="2"/>
                        <a:buChar char="·"/>
                      </a:pPr>
                      <a:r>
                        <a:rPr lang="en-US" sz="1500" dirty="0" smtClean="0">
                          <a:solidFill>
                            <a:schemeClr val="tx1"/>
                          </a:solidFill>
                        </a:rPr>
                        <a:t>Prepare and plan for meetings and conferences</a:t>
                      </a:r>
                    </a:p>
                    <a:p>
                      <a:pPr marL="169863" indent="-169863">
                        <a:lnSpc>
                          <a:spcPct val="90000"/>
                        </a:lnSpc>
                        <a:spcBef>
                          <a:spcPts val="300"/>
                        </a:spcBef>
                        <a:buClr>
                          <a:srgbClr val="C00000"/>
                        </a:buClr>
                        <a:buFont typeface="Symbol" pitchFamily="18" charset="2"/>
                        <a:buChar char="·"/>
                      </a:pPr>
                      <a:r>
                        <a:rPr lang="en-US" sz="1500" dirty="0" smtClean="0">
                          <a:solidFill>
                            <a:schemeClr val="tx1"/>
                          </a:solidFill>
                        </a:rPr>
                        <a:t>Secure space for meetings and conferences</a:t>
                      </a:r>
                    </a:p>
                    <a:p>
                      <a:pPr marL="169863" indent="-169863">
                        <a:lnSpc>
                          <a:spcPct val="90000"/>
                        </a:lnSpc>
                        <a:spcBef>
                          <a:spcPts val="300"/>
                        </a:spcBef>
                        <a:buClr>
                          <a:srgbClr val="C00000"/>
                        </a:buClr>
                        <a:buFont typeface="Symbol" pitchFamily="18" charset="2"/>
                        <a:buChar char="·"/>
                      </a:pPr>
                      <a:r>
                        <a:rPr lang="en-US" sz="1500" dirty="0" smtClean="0">
                          <a:solidFill>
                            <a:schemeClr val="tx1"/>
                          </a:solidFill>
                        </a:rPr>
                        <a:t>Order office supplies</a:t>
                      </a:r>
                    </a:p>
                    <a:p>
                      <a:pPr marL="169863" indent="-169863">
                        <a:lnSpc>
                          <a:spcPct val="90000"/>
                        </a:lnSpc>
                        <a:spcBef>
                          <a:spcPts val="300"/>
                        </a:spcBef>
                        <a:buClr>
                          <a:srgbClr val="C00000"/>
                        </a:buClr>
                        <a:buFont typeface="Symbol" pitchFamily="18" charset="2"/>
                        <a:buChar char="·"/>
                      </a:pPr>
                      <a:r>
                        <a:rPr lang="en-US" sz="1500" dirty="0" smtClean="0">
                          <a:solidFill>
                            <a:schemeClr val="tx1"/>
                          </a:solidFill>
                        </a:rPr>
                        <a:t>Maintain inventory of office supplies</a:t>
                      </a:r>
                    </a:p>
                    <a:p>
                      <a:pPr marL="169863" indent="-169863">
                        <a:lnSpc>
                          <a:spcPct val="90000"/>
                        </a:lnSpc>
                        <a:spcBef>
                          <a:spcPts val="300"/>
                        </a:spcBef>
                        <a:buClr>
                          <a:srgbClr val="C00000"/>
                        </a:buClr>
                        <a:buFont typeface="Symbol" pitchFamily="18" charset="2"/>
                        <a:buChar char="·"/>
                      </a:pPr>
                      <a:r>
                        <a:rPr lang="en-US" sz="1500" dirty="0" smtClean="0">
                          <a:solidFill>
                            <a:schemeClr val="tx1"/>
                          </a:solidFill>
                        </a:rPr>
                        <a:t>Prepare requisitions for special orders of supplies</a:t>
                      </a:r>
                    </a:p>
                    <a:p>
                      <a:pPr marL="169863" indent="-169863">
                        <a:lnSpc>
                          <a:spcPct val="90000"/>
                        </a:lnSpc>
                        <a:spcBef>
                          <a:spcPts val="300"/>
                        </a:spcBef>
                        <a:buClr>
                          <a:srgbClr val="C00000"/>
                        </a:buClr>
                        <a:buFont typeface="Symbol" pitchFamily="18" charset="2"/>
                        <a:buChar char="·"/>
                      </a:pPr>
                      <a:r>
                        <a:rPr lang="en-US" sz="1500" dirty="0" smtClean="0">
                          <a:solidFill>
                            <a:schemeClr val="tx1"/>
                          </a:solidFill>
                        </a:rPr>
                        <a:t>Inform meeting participants of meeting location and time</a:t>
                      </a:r>
                    </a:p>
                    <a:p>
                      <a:pPr marL="169863" indent="-169863">
                        <a:lnSpc>
                          <a:spcPct val="90000"/>
                        </a:lnSpc>
                        <a:spcBef>
                          <a:spcPts val="300"/>
                        </a:spcBef>
                        <a:buClr>
                          <a:srgbClr val="C00000"/>
                        </a:buClr>
                        <a:buFont typeface="Symbol" pitchFamily="18" charset="2"/>
                        <a:buChar char="·"/>
                      </a:pPr>
                      <a:r>
                        <a:rPr lang="en-US" sz="1500" dirty="0" smtClean="0">
                          <a:solidFill>
                            <a:schemeClr val="tx1"/>
                          </a:solidFill>
                        </a:rPr>
                        <a:t>Distribute agendas</a:t>
                      </a:r>
                    </a:p>
                    <a:p>
                      <a:pPr marL="169863" indent="-169863">
                        <a:lnSpc>
                          <a:spcPct val="90000"/>
                        </a:lnSpc>
                        <a:spcBef>
                          <a:spcPts val="300"/>
                        </a:spcBef>
                        <a:buClr>
                          <a:srgbClr val="C00000"/>
                        </a:buClr>
                        <a:buFont typeface="Symbol" pitchFamily="18" charset="2"/>
                        <a:buChar char="·"/>
                      </a:pPr>
                      <a:r>
                        <a:rPr lang="en-US" sz="1500" dirty="0" smtClean="0">
                          <a:solidFill>
                            <a:schemeClr val="tx1"/>
                          </a:solidFill>
                        </a:rPr>
                        <a:t>Track department budget</a:t>
                      </a:r>
                    </a:p>
                    <a:p>
                      <a:pPr marL="169863" indent="-169863">
                        <a:lnSpc>
                          <a:spcPct val="90000"/>
                        </a:lnSpc>
                        <a:spcBef>
                          <a:spcPts val="300"/>
                        </a:spcBef>
                        <a:buClr>
                          <a:srgbClr val="C00000"/>
                        </a:buClr>
                        <a:buFont typeface="Symbol" pitchFamily="18" charset="2"/>
                        <a:buChar char="·"/>
                      </a:pPr>
                      <a:r>
                        <a:rPr lang="en-US" sz="1500" dirty="0" smtClean="0">
                          <a:solidFill>
                            <a:schemeClr val="tx1"/>
                          </a:solidFill>
                        </a:rPr>
                        <a:t>Draft and type correspondence</a:t>
                      </a:r>
                    </a:p>
                    <a:p>
                      <a:pPr marL="169863" indent="-169863">
                        <a:lnSpc>
                          <a:spcPct val="90000"/>
                        </a:lnSpc>
                        <a:spcBef>
                          <a:spcPts val="300"/>
                        </a:spcBef>
                        <a:buClr>
                          <a:srgbClr val="C00000"/>
                        </a:buClr>
                        <a:buFont typeface="Symbol" pitchFamily="18" charset="2"/>
                        <a:buChar char="·"/>
                      </a:pPr>
                      <a:r>
                        <a:rPr lang="en-US" sz="1500" dirty="0" smtClean="0">
                          <a:solidFill>
                            <a:schemeClr val="tx1"/>
                          </a:solidFill>
                        </a:rPr>
                        <a:t>Make travel arrangements</a:t>
                      </a:r>
                    </a:p>
                    <a:p>
                      <a:pPr marL="169863" indent="-169863">
                        <a:lnSpc>
                          <a:spcPct val="90000"/>
                        </a:lnSpc>
                        <a:spcBef>
                          <a:spcPts val="300"/>
                        </a:spcBef>
                        <a:buClr>
                          <a:srgbClr val="C00000"/>
                        </a:buClr>
                        <a:buFont typeface="Symbol" pitchFamily="18" charset="2"/>
                        <a:buChar char="·"/>
                      </a:pPr>
                      <a:r>
                        <a:rPr lang="en-US" sz="1500" dirty="0" smtClean="0">
                          <a:solidFill>
                            <a:schemeClr val="tx1"/>
                          </a:solidFill>
                        </a:rPr>
                        <a:t>Schedule meetings</a:t>
                      </a:r>
                    </a:p>
                    <a:p>
                      <a:pPr marL="169863" indent="-169863">
                        <a:lnSpc>
                          <a:spcPct val="90000"/>
                        </a:lnSpc>
                        <a:spcBef>
                          <a:spcPts val="300"/>
                        </a:spcBef>
                        <a:buClr>
                          <a:srgbClr val="C00000"/>
                        </a:buClr>
                        <a:buFont typeface="Symbol" pitchFamily="18" charset="2"/>
                        <a:buChar char="·"/>
                      </a:pPr>
                      <a:r>
                        <a:rPr lang="en-US" sz="1500" dirty="0" smtClean="0">
                          <a:solidFill>
                            <a:schemeClr val="tx1"/>
                          </a:solidFill>
                        </a:rPr>
                        <a:t>Run reports</a:t>
                      </a:r>
                    </a:p>
                    <a:p>
                      <a:pPr marL="169863" indent="-169863">
                        <a:lnSpc>
                          <a:spcPct val="90000"/>
                        </a:lnSpc>
                        <a:spcBef>
                          <a:spcPts val="300"/>
                        </a:spcBef>
                        <a:buClr>
                          <a:srgbClr val="C00000"/>
                        </a:buClr>
                        <a:buFont typeface="Symbol" pitchFamily="18" charset="2"/>
                        <a:buChar char="·"/>
                      </a:pPr>
                      <a:r>
                        <a:rPr lang="en-US" sz="1500" dirty="0" smtClean="0">
                          <a:solidFill>
                            <a:schemeClr val="tx1"/>
                          </a:solidFill>
                        </a:rPr>
                        <a:t>File paperwork</a:t>
                      </a:r>
                    </a:p>
                    <a:p>
                      <a:pPr marL="169863" indent="-169863">
                        <a:lnSpc>
                          <a:spcPct val="90000"/>
                        </a:lnSpc>
                        <a:spcBef>
                          <a:spcPts val="300"/>
                        </a:spcBef>
                        <a:buClr>
                          <a:srgbClr val="C00000"/>
                        </a:buClr>
                        <a:buFont typeface="Symbol" pitchFamily="18" charset="2"/>
                        <a:buChar char="·"/>
                      </a:pPr>
                      <a:r>
                        <a:rPr lang="en-US" sz="1500" dirty="0" smtClean="0">
                          <a:solidFill>
                            <a:schemeClr val="tx1"/>
                          </a:solidFill>
                        </a:rPr>
                        <a:t>Charge cost of supplies to departments</a:t>
                      </a:r>
                    </a:p>
                    <a:p>
                      <a:pPr marL="169863" indent="-169863">
                        <a:lnSpc>
                          <a:spcPct val="90000"/>
                        </a:lnSpc>
                        <a:spcBef>
                          <a:spcPts val="300"/>
                        </a:spcBef>
                        <a:buClr>
                          <a:srgbClr val="C00000"/>
                        </a:buClr>
                        <a:buFont typeface="Symbol" pitchFamily="18" charset="2"/>
                        <a:buChar char="·"/>
                      </a:pPr>
                      <a:r>
                        <a:rPr lang="en-US" sz="1500" dirty="0" smtClean="0">
                          <a:solidFill>
                            <a:schemeClr val="tx1"/>
                          </a:solidFill>
                        </a:rPr>
                        <a:t>Work with vendors</a:t>
                      </a:r>
                      <a:endParaRPr lang="en-US" sz="1500" dirty="0">
                        <a:solidFill>
                          <a:schemeClr val="tx1"/>
                        </a:solidFill>
                      </a:endParaRP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c>
                  <a:txBody>
                    <a:bodyPr/>
                    <a:lstStyle/>
                    <a:p>
                      <a:pPr>
                        <a:lnSpc>
                          <a:spcPct val="90000"/>
                        </a:lnSpc>
                        <a:spcBef>
                          <a:spcPts val="300"/>
                        </a:spcBef>
                      </a:pPr>
                      <a:endParaRPr lang="en-US" sz="1500" dirty="0">
                        <a:solidFill>
                          <a:schemeClr val="tx1"/>
                        </a:solidFill>
                      </a:endParaRP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c>
                  <a:txBody>
                    <a:bodyPr/>
                    <a:lstStyle/>
                    <a:p>
                      <a:pPr>
                        <a:lnSpc>
                          <a:spcPct val="90000"/>
                        </a:lnSpc>
                        <a:spcBef>
                          <a:spcPts val="300"/>
                        </a:spcBef>
                      </a:pPr>
                      <a:endParaRPr lang="en-US" sz="1500" dirty="0">
                        <a:solidFill>
                          <a:schemeClr val="tx1"/>
                        </a:solidFill>
                      </a:endParaRP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r>
              <a:tr h="1648460">
                <a:tc vMerge="1">
                  <a:txBody>
                    <a:bodyPr/>
                    <a:lstStyle/>
                    <a:p>
                      <a:endParaRPr lang="en-US" dirty="0"/>
                    </a:p>
                  </a:txBody>
                  <a:tcPr/>
                </a:tc>
                <a:tc>
                  <a:txBody>
                    <a:bodyPr/>
                    <a:lstStyle/>
                    <a:p>
                      <a:pPr>
                        <a:lnSpc>
                          <a:spcPct val="90000"/>
                        </a:lnSpc>
                        <a:spcBef>
                          <a:spcPts val="300"/>
                        </a:spcBef>
                      </a:pPr>
                      <a:endParaRPr lang="en-US" sz="1500" dirty="0">
                        <a:solidFill>
                          <a:schemeClr val="tx1"/>
                        </a:solidFill>
                      </a:endParaRP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c>
                  <a:txBody>
                    <a:bodyPr/>
                    <a:lstStyle/>
                    <a:p>
                      <a:pPr>
                        <a:lnSpc>
                          <a:spcPct val="90000"/>
                        </a:lnSpc>
                        <a:spcBef>
                          <a:spcPts val="300"/>
                        </a:spcBef>
                      </a:pPr>
                      <a:endParaRPr lang="en-US" sz="1500" dirty="0">
                        <a:solidFill>
                          <a:schemeClr val="tx1"/>
                        </a:solidFill>
                      </a:endParaRP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r>
              <a:tr h="1358900">
                <a:tc vMerge="1">
                  <a:txBody>
                    <a:bodyPr/>
                    <a:lstStyle/>
                    <a:p>
                      <a:endParaRPr lang="en-US" dirty="0"/>
                    </a:p>
                  </a:txBody>
                  <a:tcPr/>
                </a:tc>
                <a:tc>
                  <a:txBody>
                    <a:bodyPr/>
                    <a:lstStyle/>
                    <a:p>
                      <a:pPr>
                        <a:lnSpc>
                          <a:spcPct val="90000"/>
                        </a:lnSpc>
                        <a:spcBef>
                          <a:spcPts val="300"/>
                        </a:spcBef>
                      </a:pPr>
                      <a:endParaRPr lang="en-US" sz="1500" dirty="0">
                        <a:solidFill>
                          <a:schemeClr val="tx1"/>
                        </a:solidFill>
                      </a:endParaRP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c>
                  <a:txBody>
                    <a:bodyPr/>
                    <a:lstStyle/>
                    <a:p>
                      <a:pPr>
                        <a:lnSpc>
                          <a:spcPct val="90000"/>
                        </a:lnSpc>
                        <a:spcBef>
                          <a:spcPts val="300"/>
                        </a:spcBef>
                      </a:pPr>
                      <a:endParaRPr lang="en-US" sz="1500" dirty="0">
                        <a:solidFill>
                          <a:schemeClr val="tx1"/>
                        </a:solidFill>
                      </a:endParaRP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r>
            </a:tbl>
          </a:graphicData>
        </a:graphic>
      </p:graphicFrame>
      <p:sp>
        <p:nvSpPr>
          <p:cNvPr id="26640" name="Rectangle 15"/>
          <p:cNvSpPr>
            <a:spLocks noChangeArrowheads="1"/>
          </p:cNvSpPr>
          <p:nvPr/>
        </p:nvSpPr>
        <p:spPr bwMode="gray">
          <a:xfrm>
            <a:off x="3873092" y="3502387"/>
            <a:ext cx="2603908" cy="1295400"/>
          </a:xfrm>
          <a:prstGeom prst="rect">
            <a:avLst/>
          </a:prstGeom>
          <a:solidFill>
            <a:srgbClr val="FADC86"/>
          </a:solidFill>
          <a:ln>
            <a:noFill/>
          </a:ln>
          <a:effectLst/>
          <a:extLs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1800" dirty="0"/>
              <a:t>As you read this list, it is hard to determine what this </a:t>
            </a:r>
            <a:r>
              <a:rPr lang="en-US" sz="1800" dirty="0" smtClean="0"/>
              <a:t>position </a:t>
            </a:r>
            <a:r>
              <a:rPr lang="en-US" sz="1800" dirty="0"/>
              <a:t>is really responsible for</a:t>
            </a:r>
          </a:p>
        </p:txBody>
      </p:sp>
      <p:sp>
        <p:nvSpPr>
          <p:cNvPr id="26641" name="AutoShape 16"/>
          <p:cNvSpPr>
            <a:spLocks noChangeArrowheads="1"/>
          </p:cNvSpPr>
          <p:nvPr/>
        </p:nvSpPr>
        <p:spPr bwMode="gray">
          <a:xfrm>
            <a:off x="3328579" y="3916725"/>
            <a:ext cx="544513" cy="485775"/>
          </a:xfrm>
          <a:prstGeom prst="leftArrow">
            <a:avLst>
              <a:gd name="adj1" fmla="val 58167"/>
              <a:gd name="adj2" fmla="val 40197"/>
            </a:avLst>
          </a:prstGeom>
          <a:solidFill>
            <a:schemeClr val="accent2"/>
          </a:solidFill>
          <a:ln>
            <a:noFill/>
          </a:ln>
          <a:effectLst/>
          <a:extLs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Tree>
    <p:extLst>
      <p:ext uri="{BB962C8B-B14F-4D97-AF65-F5344CB8AC3E}">
        <p14:creationId xmlns:p14="http://schemas.microsoft.com/office/powerpoint/2010/main" val="2703300343"/>
      </p:ext>
    </p:extLst>
  </p:cSld>
  <p:clrMapOvr>
    <a:masterClrMapping/>
  </p:clrMapOvr>
  <p:transition spd="slow">
    <p:randomBa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61" name="Rectangle 12"/>
          <p:cNvSpPr>
            <a:spLocks noGrp="1" noChangeArrowheads="1"/>
          </p:cNvSpPr>
          <p:nvPr>
            <p:ph type="title"/>
          </p:nvPr>
        </p:nvSpPr>
        <p:spPr>
          <a:noFill/>
          <a:extLst>
            <a:ext uri="{91240B29-F687-4F45-9708-019B960494DF}">
              <a14:hiddenLine xmlns:a14="http://schemas.microsoft.com/office/drawing/2010/main" w="9525" cap="flat" cmpd="sng">
                <a:solidFill>
                  <a:schemeClr val="tx1"/>
                </a:solidFill>
                <a:prstDash val="solid"/>
                <a:miter lim="800000"/>
                <a:headEnd/>
                <a:tailEnd/>
              </a14:hiddenLine>
            </a:ext>
          </a:extLst>
        </p:spPr>
        <p:txBody>
          <a:bodyPr/>
          <a:lstStyle/>
          <a:p>
            <a:pPr eaLnBrk="1" hangingPunct="1"/>
            <a:r>
              <a:rPr lang="en-US" dirty="0" smtClean="0"/>
              <a:t>Responsibilities Worksheet </a:t>
            </a:r>
            <a:r>
              <a:rPr lang="en-US" sz="1800" b="0" i="1" dirty="0" smtClean="0"/>
              <a:t>continued</a:t>
            </a:r>
          </a:p>
        </p:txBody>
      </p:sp>
      <p:sp>
        <p:nvSpPr>
          <p:cNvPr id="15" name="Rectangle 14"/>
          <p:cNvSpPr>
            <a:spLocks noChangeArrowheads="1"/>
          </p:cNvSpPr>
          <p:nvPr/>
        </p:nvSpPr>
        <p:spPr bwMode="gray">
          <a:xfrm>
            <a:off x="177800" y="990600"/>
            <a:ext cx="4851400" cy="342900"/>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rgbClr val="7878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00000"/>
              </a:lnSpc>
              <a:spcBef>
                <a:spcPct val="0"/>
              </a:spcBef>
            </a:pPr>
            <a:r>
              <a:rPr kumimoji="1" lang="en-US" b="1" dirty="0" smtClean="0">
                <a:solidFill>
                  <a:srgbClr val="C00000"/>
                </a:solidFill>
              </a:rPr>
              <a:t>Position </a:t>
            </a:r>
            <a:r>
              <a:rPr kumimoji="1" lang="en-US" b="1" dirty="0">
                <a:solidFill>
                  <a:srgbClr val="C00000"/>
                </a:solidFill>
              </a:rPr>
              <a:t>Title: </a:t>
            </a:r>
            <a:r>
              <a:rPr kumimoji="1" lang="en-US" dirty="0"/>
              <a:t>Administrative Assistant</a:t>
            </a:r>
          </a:p>
        </p:txBody>
      </p:sp>
      <p:graphicFrame>
        <p:nvGraphicFramePr>
          <p:cNvPr id="17" name="Table 16"/>
          <p:cNvGraphicFramePr>
            <a:graphicFrameLocks noGrp="1"/>
          </p:cNvGraphicFramePr>
          <p:nvPr>
            <p:extLst>
              <p:ext uri="{D42A27DB-BD31-4B8C-83A1-F6EECF244321}">
                <p14:modId xmlns:p14="http://schemas.microsoft.com/office/powerpoint/2010/main" val="861263484"/>
              </p:ext>
            </p:extLst>
          </p:nvPr>
        </p:nvGraphicFramePr>
        <p:xfrm>
          <a:off x="162371" y="1429513"/>
          <a:ext cx="8819259" cy="4895088"/>
        </p:xfrm>
        <a:graphic>
          <a:graphicData uri="http://schemas.openxmlformats.org/drawingml/2006/table">
            <a:tbl>
              <a:tblPr firstRow="1" bandRow="1">
                <a:tableStyleId>{5C22544A-7EE6-4342-B048-85BDC9FD1C3A}</a:tableStyleId>
              </a:tblPr>
              <a:tblGrid>
                <a:gridCol w="2939753"/>
                <a:gridCol w="2939753"/>
                <a:gridCol w="2939753"/>
              </a:tblGrid>
              <a:tr h="0">
                <a:tc>
                  <a:txBody>
                    <a:bodyPr/>
                    <a:lstStyle/>
                    <a:p>
                      <a:pPr marL="0" marR="0" indent="0" algn="ctr" defTabSz="914400" rtl="0" eaLnBrk="1" fontAlgn="auto" latinLnBrk="0" hangingPunct="1">
                        <a:lnSpc>
                          <a:spcPct val="90000"/>
                        </a:lnSpc>
                        <a:spcBef>
                          <a:spcPts val="200"/>
                        </a:spcBef>
                        <a:spcAft>
                          <a:spcPts val="0"/>
                        </a:spcAft>
                        <a:buClrTx/>
                        <a:buSzTx/>
                        <a:buFontTx/>
                        <a:buNone/>
                        <a:tabLst/>
                        <a:defRPr/>
                      </a:pPr>
                      <a:r>
                        <a:rPr kumimoji="1" lang="en-US" sz="1400" b="1" dirty="0" smtClean="0">
                          <a:solidFill>
                            <a:schemeClr val="tx1"/>
                          </a:solidFill>
                        </a:rPr>
                        <a:t>Duties and Tasks</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marL="0" marR="0" indent="0" algn="ctr" defTabSz="914400" rtl="0" eaLnBrk="1" fontAlgn="auto" latinLnBrk="0" hangingPunct="1">
                        <a:lnSpc>
                          <a:spcPct val="90000"/>
                        </a:lnSpc>
                        <a:spcBef>
                          <a:spcPts val="200"/>
                        </a:spcBef>
                        <a:spcAft>
                          <a:spcPts val="0"/>
                        </a:spcAft>
                        <a:buClrTx/>
                        <a:buSzTx/>
                        <a:buFontTx/>
                        <a:buNone/>
                        <a:tabLst/>
                        <a:defRPr/>
                      </a:pPr>
                      <a:r>
                        <a:rPr kumimoji="1" lang="en-US" sz="1400" b="1" dirty="0" smtClean="0">
                          <a:solidFill>
                            <a:schemeClr val="tx1"/>
                          </a:solidFill>
                        </a:rPr>
                        <a:t>Related Groupings</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marL="0" marR="0" indent="0" algn="ctr" defTabSz="914400" rtl="0" eaLnBrk="1" fontAlgn="auto" latinLnBrk="0" hangingPunct="1">
                        <a:lnSpc>
                          <a:spcPct val="90000"/>
                        </a:lnSpc>
                        <a:spcBef>
                          <a:spcPts val="200"/>
                        </a:spcBef>
                        <a:spcAft>
                          <a:spcPts val="0"/>
                        </a:spcAft>
                        <a:buClrTx/>
                        <a:buSzTx/>
                        <a:buFontTx/>
                        <a:buNone/>
                        <a:tabLst/>
                        <a:defRPr/>
                      </a:pPr>
                      <a:r>
                        <a:rPr kumimoji="1" lang="en-US" sz="1400" b="1" dirty="0" smtClean="0">
                          <a:solidFill>
                            <a:schemeClr val="tx1"/>
                          </a:solidFill>
                        </a:rPr>
                        <a:t>Responsibility Statement</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r>
              <a:tr h="1648460">
                <a:tc rowSpan="3">
                  <a:txBody>
                    <a:bodyPr/>
                    <a:lstStyle/>
                    <a:p>
                      <a:pPr marL="169863" indent="-169863">
                        <a:lnSpc>
                          <a:spcPct val="90000"/>
                        </a:lnSpc>
                        <a:spcBef>
                          <a:spcPts val="200"/>
                        </a:spcBef>
                        <a:buClr>
                          <a:schemeClr val="bg2"/>
                        </a:buClr>
                        <a:buFont typeface="Symbol" pitchFamily="18" charset="2"/>
                        <a:buChar char="·"/>
                      </a:pPr>
                      <a:r>
                        <a:rPr lang="en-US" sz="1400" dirty="0" smtClean="0">
                          <a:solidFill>
                            <a:schemeClr val="bg2"/>
                          </a:solidFill>
                        </a:rPr>
                        <a:t>Prepare and plan for meetings and conferences</a:t>
                      </a:r>
                    </a:p>
                    <a:p>
                      <a:pPr marL="169863" indent="-169863">
                        <a:lnSpc>
                          <a:spcPct val="90000"/>
                        </a:lnSpc>
                        <a:spcBef>
                          <a:spcPts val="200"/>
                        </a:spcBef>
                        <a:buClr>
                          <a:schemeClr val="bg2"/>
                        </a:buClr>
                        <a:buFont typeface="Symbol" pitchFamily="18" charset="2"/>
                        <a:buChar char="·"/>
                      </a:pPr>
                      <a:r>
                        <a:rPr lang="en-US" sz="1400" dirty="0" smtClean="0">
                          <a:solidFill>
                            <a:schemeClr val="bg2"/>
                          </a:solidFill>
                        </a:rPr>
                        <a:t>Secure space for meetings and conferences</a:t>
                      </a:r>
                    </a:p>
                    <a:p>
                      <a:pPr marL="169863" indent="-169863">
                        <a:lnSpc>
                          <a:spcPct val="90000"/>
                        </a:lnSpc>
                        <a:spcBef>
                          <a:spcPts val="200"/>
                        </a:spcBef>
                        <a:buClr>
                          <a:schemeClr val="bg2"/>
                        </a:buClr>
                        <a:buFont typeface="Symbol" pitchFamily="18" charset="2"/>
                        <a:buChar char="·"/>
                      </a:pPr>
                      <a:r>
                        <a:rPr lang="en-US" sz="1400" dirty="0" smtClean="0">
                          <a:solidFill>
                            <a:schemeClr val="bg2"/>
                          </a:solidFill>
                        </a:rPr>
                        <a:t>Order office supplies</a:t>
                      </a:r>
                    </a:p>
                    <a:p>
                      <a:pPr marL="169863" indent="-169863">
                        <a:lnSpc>
                          <a:spcPct val="90000"/>
                        </a:lnSpc>
                        <a:spcBef>
                          <a:spcPts val="200"/>
                        </a:spcBef>
                        <a:buClr>
                          <a:schemeClr val="bg2"/>
                        </a:buClr>
                        <a:buFont typeface="Symbol" pitchFamily="18" charset="2"/>
                        <a:buChar char="·"/>
                      </a:pPr>
                      <a:r>
                        <a:rPr lang="en-US" sz="1400" dirty="0" smtClean="0">
                          <a:solidFill>
                            <a:schemeClr val="bg2"/>
                          </a:solidFill>
                        </a:rPr>
                        <a:t>Maintain inventory of office supplies</a:t>
                      </a:r>
                    </a:p>
                    <a:p>
                      <a:pPr marL="169863" indent="-169863">
                        <a:lnSpc>
                          <a:spcPct val="90000"/>
                        </a:lnSpc>
                        <a:spcBef>
                          <a:spcPts val="200"/>
                        </a:spcBef>
                        <a:buClr>
                          <a:schemeClr val="bg2"/>
                        </a:buClr>
                        <a:buFont typeface="Symbol" pitchFamily="18" charset="2"/>
                        <a:buChar char="·"/>
                      </a:pPr>
                      <a:r>
                        <a:rPr lang="en-US" sz="1400" dirty="0" smtClean="0">
                          <a:solidFill>
                            <a:schemeClr val="bg2"/>
                          </a:solidFill>
                        </a:rPr>
                        <a:t>Prepare requisitions for special orders of supplies</a:t>
                      </a:r>
                    </a:p>
                    <a:p>
                      <a:pPr marL="169863" indent="-169863">
                        <a:lnSpc>
                          <a:spcPct val="90000"/>
                        </a:lnSpc>
                        <a:spcBef>
                          <a:spcPts val="200"/>
                        </a:spcBef>
                        <a:buClr>
                          <a:schemeClr val="bg2"/>
                        </a:buClr>
                        <a:buFont typeface="Symbol" pitchFamily="18" charset="2"/>
                        <a:buChar char="·"/>
                      </a:pPr>
                      <a:r>
                        <a:rPr lang="en-US" sz="1400" dirty="0" smtClean="0">
                          <a:solidFill>
                            <a:schemeClr val="bg2"/>
                          </a:solidFill>
                        </a:rPr>
                        <a:t>Inform meeting participants of meeting location and time</a:t>
                      </a:r>
                    </a:p>
                    <a:p>
                      <a:pPr marL="169863" indent="-169863">
                        <a:lnSpc>
                          <a:spcPct val="90000"/>
                        </a:lnSpc>
                        <a:spcBef>
                          <a:spcPts val="200"/>
                        </a:spcBef>
                        <a:buClr>
                          <a:schemeClr val="bg2"/>
                        </a:buClr>
                        <a:buFont typeface="Symbol" pitchFamily="18" charset="2"/>
                        <a:buChar char="·"/>
                      </a:pPr>
                      <a:r>
                        <a:rPr lang="en-US" sz="1400" dirty="0" smtClean="0">
                          <a:solidFill>
                            <a:schemeClr val="bg2"/>
                          </a:solidFill>
                        </a:rPr>
                        <a:t>Distribute agendas</a:t>
                      </a:r>
                    </a:p>
                    <a:p>
                      <a:pPr marL="169863" indent="-169863">
                        <a:lnSpc>
                          <a:spcPct val="90000"/>
                        </a:lnSpc>
                        <a:spcBef>
                          <a:spcPts val="200"/>
                        </a:spcBef>
                        <a:buClr>
                          <a:schemeClr val="bg2"/>
                        </a:buClr>
                        <a:buFont typeface="Symbol" pitchFamily="18" charset="2"/>
                        <a:buChar char="·"/>
                      </a:pPr>
                      <a:r>
                        <a:rPr lang="en-US" sz="1400" dirty="0" smtClean="0">
                          <a:solidFill>
                            <a:schemeClr val="bg2"/>
                          </a:solidFill>
                        </a:rPr>
                        <a:t>Track department budget</a:t>
                      </a:r>
                    </a:p>
                    <a:p>
                      <a:pPr marL="169863" indent="-169863">
                        <a:lnSpc>
                          <a:spcPct val="90000"/>
                        </a:lnSpc>
                        <a:spcBef>
                          <a:spcPts val="200"/>
                        </a:spcBef>
                        <a:buClr>
                          <a:schemeClr val="bg2"/>
                        </a:buClr>
                        <a:buFont typeface="Symbol" pitchFamily="18" charset="2"/>
                        <a:buChar char="·"/>
                      </a:pPr>
                      <a:r>
                        <a:rPr lang="en-US" sz="1400" dirty="0" smtClean="0">
                          <a:solidFill>
                            <a:schemeClr val="bg2"/>
                          </a:solidFill>
                        </a:rPr>
                        <a:t>Draft and type correspondence</a:t>
                      </a:r>
                    </a:p>
                    <a:p>
                      <a:pPr marL="169863" indent="-169863">
                        <a:lnSpc>
                          <a:spcPct val="90000"/>
                        </a:lnSpc>
                        <a:spcBef>
                          <a:spcPts val="200"/>
                        </a:spcBef>
                        <a:buClr>
                          <a:schemeClr val="bg2"/>
                        </a:buClr>
                        <a:buFont typeface="Symbol" pitchFamily="18" charset="2"/>
                        <a:buChar char="·"/>
                      </a:pPr>
                      <a:r>
                        <a:rPr lang="en-US" sz="1400" dirty="0" smtClean="0">
                          <a:solidFill>
                            <a:schemeClr val="bg2"/>
                          </a:solidFill>
                        </a:rPr>
                        <a:t>Make travel arrangements</a:t>
                      </a:r>
                    </a:p>
                    <a:p>
                      <a:pPr marL="169863" indent="-169863">
                        <a:lnSpc>
                          <a:spcPct val="90000"/>
                        </a:lnSpc>
                        <a:spcBef>
                          <a:spcPts val="200"/>
                        </a:spcBef>
                        <a:buClr>
                          <a:schemeClr val="bg2"/>
                        </a:buClr>
                        <a:buFont typeface="Symbol" pitchFamily="18" charset="2"/>
                        <a:buChar char="·"/>
                      </a:pPr>
                      <a:r>
                        <a:rPr lang="en-US" sz="1400" dirty="0" smtClean="0">
                          <a:solidFill>
                            <a:schemeClr val="bg2"/>
                          </a:solidFill>
                        </a:rPr>
                        <a:t>Schedule meetings</a:t>
                      </a:r>
                    </a:p>
                    <a:p>
                      <a:pPr marL="169863" indent="-169863">
                        <a:lnSpc>
                          <a:spcPct val="90000"/>
                        </a:lnSpc>
                        <a:spcBef>
                          <a:spcPts val="200"/>
                        </a:spcBef>
                        <a:buClr>
                          <a:schemeClr val="bg2"/>
                        </a:buClr>
                        <a:buFont typeface="Symbol" pitchFamily="18" charset="2"/>
                        <a:buChar char="·"/>
                      </a:pPr>
                      <a:r>
                        <a:rPr lang="en-US" sz="1400" dirty="0" smtClean="0">
                          <a:solidFill>
                            <a:schemeClr val="bg2"/>
                          </a:solidFill>
                        </a:rPr>
                        <a:t>Run reports</a:t>
                      </a:r>
                    </a:p>
                    <a:p>
                      <a:pPr marL="169863" indent="-169863">
                        <a:lnSpc>
                          <a:spcPct val="90000"/>
                        </a:lnSpc>
                        <a:spcBef>
                          <a:spcPts val="200"/>
                        </a:spcBef>
                        <a:buClr>
                          <a:schemeClr val="bg2"/>
                        </a:buClr>
                        <a:buFont typeface="Symbol" pitchFamily="18" charset="2"/>
                        <a:buChar char="·"/>
                      </a:pPr>
                      <a:r>
                        <a:rPr lang="en-US" sz="1400" dirty="0" smtClean="0">
                          <a:solidFill>
                            <a:schemeClr val="bg2"/>
                          </a:solidFill>
                        </a:rPr>
                        <a:t>File paperwork</a:t>
                      </a:r>
                    </a:p>
                    <a:p>
                      <a:pPr marL="169863" indent="-169863">
                        <a:lnSpc>
                          <a:spcPct val="90000"/>
                        </a:lnSpc>
                        <a:spcBef>
                          <a:spcPts val="200"/>
                        </a:spcBef>
                        <a:buClr>
                          <a:schemeClr val="bg2"/>
                        </a:buClr>
                        <a:buFont typeface="Symbol" pitchFamily="18" charset="2"/>
                        <a:buChar char="·"/>
                      </a:pPr>
                      <a:r>
                        <a:rPr lang="en-US" sz="1400" dirty="0" smtClean="0">
                          <a:solidFill>
                            <a:schemeClr val="bg2"/>
                          </a:solidFill>
                        </a:rPr>
                        <a:t>Charge cost of supplies to departments</a:t>
                      </a:r>
                    </a:p>
                    <a:p>
                      <a:pPr marL="169863" indent="-169863">
                        <a:lnSpc>
                          <a:spcPct val="90000"/>
                        </a:lnSpc>
                        <a:spcBef>
                          <a:spcPts val="200"/>
                        </a:spcBef>
                        <a:buClr>
                          <a:schemeClr val="bg2"/>
                        </a:buClr>
                        <a:buFont typeface="Symbol" pitchFamily="18" charset="2"/>
                        <a:buChar char="·"/>
                      </a:pPr>
                      <a:r>
                        <a:rPr lang="en-US" sz="1400" dirty="0" smtClean="0">
                          <a:solidFill>
                            <a:schemeClr val="bg2"/>
                          </a:solidFill>
                        </a:rPr>
                        <a:t>Work with vendors</a:t>
                      </a:r>
                      <a:endParaRPr lang="en-US" sz="1400" dirty="0">
                        <a:solidFill>
                          <a:schemeClr val="bg2"/>
                        </a:solidFill>
                      </a:endParaRP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c>
                  <a:txBody>
                    <a:bodyPr/>
                    <a:lstStyle/>
                    <a:p>
                      <a:pPr marL="169863" indent="-169863">
                        <a:lnSpc>
                          <a:spcPct val="90000"/>
                        </a:lnSpc>
                        <a:spcBef>
                          <a:spcPts val="200"/>
                        </a:spcBef>
                        <a:buClr>
                          <a:srgbClr val="C00000"/>
                        </a:buClr>
                        <a:buFont typeface="Symbol" pitchFamily="18" charset="2"/>
                        <a:buChar char="·"/>
                      </a:pPr>
                      <a:r>
                        <a:rPr lang="en-US" sz="1400" dirty="0" smtClean="0"/>
                        <a:t>Prepare and plan for meetings and conferences</a:t>
                      </a:r>
                    </a:p>
                    <a:p>
                      <a:pPr marL="169863" indent="-169863">
                        <a:lnSpc>
                          <a:spcPct val="90000"/>
                        </a:lnSpc>
                        <a:spcBef>
                          <a:spcPts val="200"/>
                        </a:spcBef>
                        <a:buClr>
                          <a:srgbClr val="C00000"/>
                        </a:buClr>
                        <a:buFont typeface="Symbol" pitchFamily="18" charset="2"/>
                        <a:buChar char="·"/>
                      </a:pPr>
                      <a:r>
                        <a:rPr lang="en-US" sz="1400" dirty="0" smtClean="0"/>
                        <a:t>Secure space for meetings and conferences</a:t>
                      </a:r>
                    </a:p>
                    <a:p>
                      <a:pPr marL="169863" indent="-169863">
                        <a:lnSpc>
                          <a:spcPct val="90000"/>
                        </a:lnSpc>
                        <a:spcBef>
                          <a:spcPts val="200"/>
                        </a:spcBef>
                        <a:buClr>
                          <a:srgbClr val="C00000"/>
                        </a:buClr>
                        <a:buFont typeface="Symbol" pitchFamily="18" charset="2"/>
                        <a:buChar char="·"/>
                      </a:pPr>
                      <a:r>
                        <a:rPr lang="en-US" sz="1400" dirty="0" smtClean="0"/>
                        <a:t>Inform meeting participants of meeting location and time</a:t>
                      </a:r>
                    </a:p>
                    <a:p>
                      <a:pPr marL="169863" indent="-169863">
                        <a:lnSpc>
                          <a:spcPct val="90000"/>
                        </a:lnSpc>
                        <a:spcBef>
                          <a:spcPts val="200"/>
                        </a:spcBef>
                        <a:buClr>
                          <a:srgbClr val="C00000"/>
                        </a:buClr>
                        <a:buFont typeface="Symbol" pitchFamily="18" charset="2"/>
                        <a:buChar char="·"/>
                      </a:pPr>
                      <a:r>
                        <a:rPr lang="en-US" sz="1400" dirty="0" smtClean="0"/>
                        <a:t>Distribute agendas</a:t>
                      </a:r>
                    </a:p>
                    <a:p>
                      <a:pPr marL="169863" indent="-169863">
                        <a:lnSpc>
                          <a:spcPct val="90000"/>
                        </a:lnSpc>
                        <a:spcBef>
                          <a:spcPts val="200"/>
                        </a:spcBef>
                        <a:buClr>
                          <a:srgbClr val="C00000"/>
                        </a:buClr>
                        <a:buFont typeface="Symbol" pitchFamily="18" charset="2"/>
                        <a:buChar char="·"/>
                      </a:pPr>
                      <a:r>
                        <a:rPr lang="en-US" sz="1400" dirty="0" smtClean="0"/>
                        <a:t>Work with vendors</a:t>
                      </a:r>
                    </a:p>
                    <a:p>
                      <a:pPr marL="169863" indent="-169863">
                        <a:lnSpc>
                          <a:spcPct val="90000"/>
                        </a:lnSpc>
                        <a:spcBef>
                          <a:spcPts val="200"/>
                        </a:spcBef>
                        <a:buClr>
                          <a:srgbClr val="C00000"/>
                        </a:buClr>
                        <a:buFont typeface="Symbol" pitchFamily="18" charset="2"/>
                        <a:buChar char="·"/>
                      </a:pPr>
                      <a:r>
                        <a:rPr lang="en-US" sz="1400" dirty="0" smtClean="0"/>
                        <a:t>Schedule meetings</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c>
                  <a:txBody>
                    <a:bodyPr/>
                    <a:lstStyle/>
                    <a:p>
                      <a:pPr>
                        <a:lnSpc>
                          <a:spcPct val="90000"/>
                        </a:lnSpc>
                        <a:spcBef>
                          <a:spcPts val="200"/>
                        </a:spcBef>
                      </a:pPr>
                      <a:endParaRPr lang="en-US" sz="1400" dirty="0">
                        <a:solidFill>
                          <a:schemeClr val="tx1"/>
                        </a:solidFill>
                      </a:endParaRP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r>
              <a:tr h="1358900">
                <a:tc vMerge="1">
                  <a:txBody>
                    <a:bodyPr/>
                    <a:lstStyle/>
                    <a:p>
                      <a:endParaRPr lang="en-US" dirty="0"/>
                    </a:p>
                  </a:txBody>
                  <a:tcPr/>
                </a:tc>
                <a:tc>
                  <a:txBody>
                    <a:bodyPr/>
                    <a:lstStyle/>
                    <a:p>
                      <a:pPr marL="169863" indent="-169863">
                        <a:lnSpc>
                          <a:spcPct val="90000"/>
                        </a:lnSpc>
                        <a:spcBef>
                          <a:spcPts val="200"/>
                        </a:spcBef>
                        <a:buClr>
                          <a:srgbClr val="C00000"/>
                        </a:buClr>
                        <a:buFont typeface="Symbol" pitchFamily="18" charset="2"/>
                        <a:buChar char="·"/>
                      </a:pPr>
                      <a:r>
                        <a:rPr lang="en-US" sz="1400" dirty="0" smtClean="0"/>
                        <a:t>Order office supplies</a:t>
                      </a:r>
                    </a:p>
                    <a:p>
                      <a:pPr marL="169863" indent="-169863">
                        <a:lnSpc>
                          <a:spcPct val="90000"/>
                        </a:lnSpc>
                        <a:spcBef>
                          <a:spcPts val="200"/>
                        </a:spcBef>
                        <a:buClr>
                          <a:srgbClr val="C00000"/>
                        </a:buClr>
                        <a:buFont typeface="Symbol" pitchFamily="18" charset="2"/>
                        <a:buChar char="·"/>
                      </a:pPr>
                      <a:r>
                        <a:rPr lang="en-US" sz="1400" dirty="0" smtClean="0"/>
                        <a:t>Maintain inventory of office supplies</a:t>
                      </a:r>
                    </a:p>
                    <a:p>
                      <a:pPr marL="169863" indent="-169863">
                        <a:lnSpc>
                          <a:spcPct val="90000"/>
                        </a:lnSpc>
                        <a:spcBef>
                          <a:spcPts val="200"/>
                        </a:spcBef>
                        <a:buClr>
                          <a:srgbClr val="C00000"/>
                        </a:buClr>
                        <a:buFont typeface="Symbol" pitchFamily="18" charset="2"/>
                        <a:buChar char="·"/>
                      </a:pPr>
                      <a:r>
                        <a:rPr lang="en-US" sz="1400" dirty="0" smtClean="0"/>
                        <a:t>Charge cost of supplies to departments</a:t>
                      </a:r>
                    </a:p>
                    <a:p>
                      <a:pPr marL="169863" indent="-169863">
                        <a:lnSpc>
                          <a:spcPct val="90000"/>
                        </a:lnSpc>
                        <a:spcBef>
                          <a:spcPts val="200"/>
                        </a:spcBef>
                        <a:buClr>
                          <a:srgbClr val="C00000"/>
                        </a:buClr>
                        <a:buFont typeface="Symbol" pitchFamily="18" charset="2"/>
                        <a:buChar char="·"/>
                      </a:pPr>
                      <a:r>
                        <a:rPr lang="en-US" sz="1400" dirty="0" smtClean="0"/>
                        <a:t>Prepare requisitions for special orders of supplies</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c>
                  <a:txBody>
                    <a:bodyPr/>
                    <a:lstStyle/>
                    <a:p>
                      <a:pPr>
                        <a:lnSpc>
                          <a:spcPct val="90000"/>
                        </a:lnSpc>
                        <a:spcBef>
                          <a:spcPts val="200"/>
                        </a:spcBef>
                      </a:pPr>
                      <a:endParaRPr lang="en-US" sz="1400" dirty="0">
                        <a:solidFill>
                          <a:schemeClr val="tx1"/>
                        </a:solidFill>
                      </a:endParaRP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r>
              <a:tr h="1142492">
                <a:tc vMerge="1">
                  <a:txBody>
                    <a:bodyPr/>
                    <a:lstStyle/>
                    <a:p>
                      <a:endParaRPr lang="en-US" dirty="0"/>
                    </a:p>
                  </a:txBody>
                  <a:tcPr/>
                </a:tc>
                <a:tc>
                  <a:txBody>
                    <a:bodyPr/>
                    <a:lstStyle/>
                    <a:p>
                      <a:pPr marL="169863" indent="-169863">
                        <a:lnSpc>
                          <a:spcPct val="90000"/>
                        </a:lnSpc>
                        <a:spcBef>
                          <a:spcPts val="200"/>
                        </a:spcBef>
                        <a:buClr>
                          <a:srgbClr val="C00000"/>
                        </a:buClr>
                        <a:buFont typeface="Symbol" pitchFamily="18" charset="2"/>
                        <a:buChar char="·"/>
                      </a:pPr>
                      <a:r>
                        <a:rPr lang="en-US" sz="1400" dirty="0" smtClean="0"/>
                        <a:t>Track department budget</a:t>
                      </a:r>
                    </a:p>
                    <a:p>
                      <a:pPr marL="169863" indent="-169863">
                        <a:lnSpc>
                          <a:spcPct val="90000"/>
                        </a:lnSpc>
                        <a:spcBef>
                          <a:spcPts val="200"/>
                        </a:spcBef>
                        <a:buClr>
                          <a:srgbClr val="C00000"/>
                        </a:buClr>
                        <a:buFont typeface="Symbol" pitchFamily="18" charset="2"/>
                        <a:buChar char="·"/>
                      </a:pPr>
                      <a:r>
                        <a:rPr lang="en-US" sz="1400" dirty="0" smtClean="0"/>
                        <a:t>Draft and type correspondence</a:t>
                      </a:r>
                    </a:p>
                    <a:p>
                      <a:pPr marL="169863" indent="-169863">
                        <a:lnSpc>
                          <a:spcPct val="90000"/>
                        </a:lnSpc>
                        <a:spcBef>
                          <a:spcPts val="200"/>
                        </a:spcBef>
                        <a:buClr>
                          <a:srgbClr val="C00000"/>
                        </a:buClr>
                        <a:buFont typeface="Symbol" pitchFamily="18" charset="2"/>
                        <a:buChar char="·"/>
                      </a:pPr>
                      <a:r>
                        <a:rPr lang="en-US" sz="1400" dirty="0" smtClean="0"/>
                        <a:t>Make travel arrangements</a:t>
                      </a:r>
                    </a:p>
                    <a:p>
                      <a:pPr marL="169863" indent="-169863">
                        <a:lnSpc>
                          <a:spcPct val="90000"/>
                        </a:lnSpc>
                        <a:spcBef>
                          <a:spcPts val="200"/>
                        </a:spcBef>
                        <a:buClr>
                          <a:srgbClr val="C00000"/>
                        </a:buClr>
                        <a:buFont typeface="Symbol" pitchFamily="18" charset="2"/>
                        <a:buChar char="·"/>
                      </a:pPr>
                      <a:r>
                        <a:rPr lang="en-US" sz="1400" dirty="0" smtClean="0"/>
                        <a:t>Run reports</a:t>
                      </a:r>
                    </a:p>
                    <a:p>
                      <a:pPr marL="169863" indent="-169863">
                        <a:lnSpc>
                          <a:spcPct val="90000"/>
                        </a:lnSpc>
                        <a:spcBef>
                          <a:spcPts val="200"/>
                        </a:spcBef>
                        <a:buClr>
                          <a:srgbClr val="C00000"/>
                        </a:buClr>
                        <a:buFont typeface="Symbol" pitchFamily="18" charset="2"/>
                        <a:buChar char="·"/>
                      </a:pPr>
                      <a:r>
                        <a:rPr lang="en-US" sz="1400" dirty="0" smtClean="0"/>
                        <a:t>File paperwork</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c>
                  <a:txBody>
                    <a:bodyPr/>
                    <a:lstStyle/>
                    <a:p>
                      <a:pPr>
                        <a:lnSpc>
                          <a:spcPct val="90000"/>
                        </a:lnSpc>
                        <a:spcBef>
                          <a:spcPts val="200"/>
                        </a:spcBef>
                      </a:pPr>
                      <a:endParaRPr lang="en-US" sz="1400" dirty="0">
                        <a:solidFill>
                          <a:schemeClr val="tx1"/>
                        </a:solidFill>
                      </a:endParaRP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561593868"/>
      </p:ext>
    </p:extLst>
  </p:cSld>
  <p:clrMapOvr>
    <a:masterClrMapping/>
  </p:clrMapOvr>
  <p:transition spd="slow">
    <p:randomBa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Rectangle 2"/>
          <p:cNvSpPr>
            <a:spLocks noGrp="1" noChangeArrowheads="1"/>
          </p:cNvSpPr>
          <p:nvPr>
            <p:ph type="title"/>
          </p:nvPr>
        </p:nvSpPr>
        <p:spPr/>
        <p:txBody>
          <a:bodyPr/>
          <a:lstStyle/>
          <a:p>
            <a:pPr eaLnBrk="1" hangingPunct="1"/>
            <a:r>
              <a:rPr lang="en-US" dirty="0" smtClean="0"/>
              <a:t>Overview of Project Work Steps and Estimated Timing</a:t>
            </a:r>
            <a:endParaRPr lang="en-US" b="0" i="1" dirty="0" smtClean="0"/>
          </a:p>
        </p:txBody>
      </p:sp>
      <p:graphicFrame>
        <p:nvGraphicFramePr>
          <p:cNvPr id="18" name="Table 17"/>
          <p:cNvGraphicFramePr>
            <a:graphicFrameLocks noGrp="1"/>
          </p:cNvGraphicFramePr>
          <p:nvPr>
            <p:extLst>
              <p:ext uri="{D42A27DB-BD31-4B8C-83A1-F6EECF244321}">
                <p14:modId xmlns:p14="http://schemas.microsoft.com/office/powerpoint/2010/main" val="2606114370"/>
              </p:ext>
            </p:extLst>
          </p:nvPr>
        </p:nvGraphicFramePr>
        <p:xfrm>
          <a:off x="414823" y="1069848"/>
          <a:ext cx="8424377" cy="5189406"/>
        </p:xfrm>
        <a:graphic>
          <a:graphicData uri="http://schemas.openxmlformats.org/drawingml/2006/table">
            <a:tbl>
              <a:tblPr bandRow="1">
                <a:tableStyleId>{5C22544A-7EE6-4342-B048-85BDC9FD1C3A}</a:tableStyleId>
              </a:tblPr>
              <a:tblGrid>
                <a:gridCol w="6214577"/>
                <a:gridCol w="2209800"/>
              </a:tblGrid>
              <a:tr h="252121">
                <a:tc>
                  <a:txBody>
                    <a:bodyPr/>
                    <a:lstStyle/>
                    <a:p>
                      <a:pPr marL="339725" marR="0" indent="0" algn="ctr" defTabSz="914400" rtl="0" eaLnBrk="1" fontAlgn="auto" latinLnBrk="0" hangingPunct="1">
                        <a:lnSpc>
                          <a:spcPct val="90000"/>
                        </a:lnSpc>
                        <a:spcBef>
                          <a:spcPts val="0"/>
                        </a:spcBef>
                        <a:spcAft>
                          <a:spcPts val="0"/>
                        </a:spcAft>
                        <a:buClr>
                          <a:srgbClr val="C00000"/>
                        </a:buClr>
                        <a:buSzTx/>
                        <a:buFont typeface="Arial" panose="020B0604020202020204" pitchFamily="34" charset="0"/>
                        <a:buNone/>
                        <a:tabLst/>
                        <a:defRPr/>
                      </a:pPr>
                      <a:r>
                        <a:rPr lang="en-US" sz="1400" b="1" dirty="0" smtClean="0">
                          <a:solidFill>
                            <a:schemeClr val="tx1"/>
                          </a:solidFill>
                          <a:latin typeface="+mn-lt"/>
                        </a:rPr>
                        <a:t>Phases and</a:t>
                      </a:r>
                      <a:r>
                        <a:rPr lang="en-US" sz="1400" b="1" baseline="0" dirty="0" smtClean="0">
                          <a:solidFill>
                            <a:schemeClr val="tx1"/>
                          </a:solidFill>
                          <a:latin typeface="+mn-lt"/>
                        </a:rPr>
                        <a:t> Work Steps</a:t>
                      </a:r>
                      <a:endParaRPr lang="en-US" sz="1400" b="1" dirty="0" smtClean="0">
                        <a:solidFill>
                          <a:schemeClr val="tx1"/>
                        </a:solidFill>
                        <a:latin typeface="+mn-lt"/>
                      </a:endParaRPr>
                    </a:p>
                  </a:txBody>
                  <a:tcPr marL="45720" marR="45720" marT="18288" marB="18288"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28575"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339725" marR="0" indent="0" algn="ctr" defTabSz="914400" rtl="0" eaLnBrk="1" fontAlgn="auto" latinLnBrk="0" hangingPunct="1">
                        <a:lnSpc>
                          <a:spcPct val="90000"/>
                        </a:lnSpc>
                        <a:spcBef>
                          <a:spcPts val="0"/>
                        </a:spcBef>
                        <a:spcAft>
                          <a:spcPts val="0"/>
                        </a:spcAft>
                        <a:buClrTx/>
                        <a:buSzTx/>
                        <a:buFontTx/>
                        <a:buNone/>
                        <a:tabLst/>
                        <a:defRPr/>
                      </a:pPr>
                      <a:r>
                        <a:rPr lang="en-US" sz="1400" b="1" i="0" kern="1200" dirty="0" smtClean="0">
                          <a:solidFill>
                            <a:schemeClr val="tx1"/>
                          </a:solidFill>
                          <a:latin typeface="+mn-lt"/>
                          <a:ea typeface="+mn-ea"/>
                          <a:cs typeface="+mn-cs"/>
                        </a:rPr>
                        <a:t>Estimated Timing</a:t>
                      </a:r>
                    </a:p>
                  </a:txBody>
                  <a:tcPr marL="45720" marR="45720" marT="18288" marB="18288"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28575"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r>
              <a:tr h="887465">
                <a:tc>
                  <a:txBody>
                    <a:bodyPr/>
                    <a:lstStyle/>
                    <a:p>
                      <a:pPr marL="339725" marR="0" indent="0" algn="l" defTabSz="914400" rtl="0" eaLnBrk="1" fontAlgn="auto" latinLnBrk="0" hangingPunct="1">
                        <a:lnSpc>
                          <a:spcPct val="90000"/>
                        </a:lnSpc>
                        <a:spcBef>
                          <a:spcPts val="0"/>
                        </a:spcBef>
                        <a:spcAft>
                          <a:spcPts val="0"/>
                        </a:spcAft>
                        <a:buClrTx/>
                        <a:buSzTx/>
                        <a:buFontTx/>
                        <a:buNone/>
                        <a:tabLst/>
                        <a:defRPr/>
                      </a:pPr>
                      <a:r>
                        <a:rPr lang="en-US" sz="1400" b="1" dirty="0" smtClean="0">
                          <a:solidFill>
                            <a:schemeClr val="tx1"/>
                          </a:solidFill>
                          <a:latin typeface="+mn-lt"/>
                        </a:rPr>
                        <a:t>Total Compensation Philosophy/Strategy Development </a:t>
                      </a:r>
                    </a:p>
                    <a:p>
                      <a:pPr marL="625475"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b="0" baseline="0" dirty="0" smtClean="0">
                          <a:solidFill>
                            <a:schemeClr val="tx1"/>
                          </a:solidFill>
                          <a:latin typeface="+mn-lt"/>
                        </a:rPr>
                        <a:t>Leadership interviews and President’s Staff meeting</a:t>
                      </a:r>
                    </a:p>
                    <a:p>
                      <a:pPr marL="625475"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b="0" baseline="0" dirty="0" smtClean="0">
                          <a:solidFill>
                            <a:schemeClr val="tx1"/>
                          </a:solidFill>
                          <a:latin typeface="+mn-lt"/>
                        </a:rPr>
                        <a:t>Compensation philosophy guiding principles</a:t>
                      </a:r>
                    </a:p>
                    <a:p>
                      <a:pPr marL="625475"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b="0" baseline="0" dirty="0" smtClean="0">
                          <a:solidFill>
                            <a:schemeClr val="tx1"/>
                          </a:solidFill>
                          <a:latin typeface="+mn-lt"/>
                        </a:rPr>
                        <a:t>Continued revisions to philosophy</a:t>
                      </a:r>
                      <a:endParaRPr lang="en-US" sz="1400" b="0" dirty="0" smtClean="0">
                        <a:solidFill>
                          <a:schemeClr val="tx1"/>
                        </a:solidFill>
                        <a:latin typeface="+mn-lt"/>
                      </a:endParaRPr>
                    </a:p>
                  </a:txBody>
                  <a:tcPr marL="45720" marR="45720" marT="18288" marB="18288" anchor="ctr">
                    <a:lnL w="28575" cap="flat" cmpd="sng" algn="ctr">
                      <a:solidFill>
                        <a:srgbClr val="FFC000"/>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28575" cap="flat" cmpd="sng" algn="ctr">
                      <a:solidFill>
                        <a:srgbClr val="FFC000"/>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39725" marR="0" indent="0" algn="l" defTabSz="914400" rtl="0" eaLnBrk="1" fontAlgn="auto" latinLnBrk="0" hangingPunct="1">
                        <a:lnSpc>
                          <a:spcPct val="90000"/>
                        </a:lnSpc>
                        <a:spcBef>
                          <a:spcPts val="0"/>
                        </a:spcBef>
                        <a:spcAft>
                          <a:spcPts val="0"/>
                        </a:spcAft>
                        <a:buClrTx/>
                        <a:buSzTx/>
                        <a:buFontTx/>
                        <a:buNone/>
                        <a:tabLst/>
                        <a:defRPr/>
                      </a:pPr>
                      <a:r>
                        <a:rPr lang="en-US" sz="1400" b="1" i="0" kern="1200" dirty="0" smtClean="0">
                          <a:solidFill>
                            <a:srgbClr val="C00000"/>
                          </a:solidFill>
                          <a:latin typeface="+mn-lt"/>
                          <a:ea typeface="+mn-ea"/>
                          <a:cs typeface="+mn-cs"/>
                        </a:rPr>
                        <a:t>January – March</a:t>
                      </a:r>
                    </a:p>
                  </a:txBody>
                  <a:tcPr marL="18288" marR="18288" marT="18288" marB="18288">
                    <a:lnL w="6350" cap="flat" cmpd="sng" algn="ctr">
                      <a:solidFill>
                        <a:schemeClr val="bg1">
                          <a:lumMod val="50000"/>
                        </a:schemeClr>
                      </a:solidFill>
                      <a:prstDash val="solid"/>
                      <a:round/>
                      <a:headEnd type="none" w="med" len="med"/>
                      <a:tailEnd type="none" w="med" len="med"/>
                    </a:lnL>
                    <a:lnR w="28575" cap="flat" cmpd="sng" algn="ctr">
                      <a:solidFill>
                        <a:srgbClr val="FFC000"/>
                      </a:solidFill>
                      <a:prstDash val="solid"/>
                      <a:round/>
                      <a:headEnd type="none" w="med" len="med"/>
                      <a:tailEnd type="none" w="med" len="med"/>
                    </a:lnR>
                    <a:lnT w="28575" cap="flat" cmpd="sng" algn="ctr">
                      <a:solidFill>
                        <a:srgbClr val="FFC000"/>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r>
              <a:tr h="675684">
                <a:tc>
                  <a:txBody>
                    <a:bodyPr/>
                    <a:lstStyle/>
                    <a:p>
                      <a:pPr marL="339725" marR="0" indent="0" algn="l" defTabSz="914400" rtl="0" eaLnBrk="1" fontAlgn="auto" latinLnBrk="0" hangingPunct="1">
                        <a:lnSpc>
                          <a:spcPct val="90000"/>
                        </a:lnSpc>
                        <a:spcBef>
                          <a:spcPts val="0"/>
                        </a:spcBef>
                        <a:spcAft>
                          <a:spcPts val="0"/>
                        </a:spcAft>
                        <a:buClrTx/>
                        <a:buSzTx/>
                        <a:buFontTx/>
                        <a:buNone/>
                        <a:tabLst/>
                        <a:defRPr/>
                      </a:pPr>
                      <a:r>
                        <a:rPr lang="en-US" sz="1400" b="1" dirty="0" smtClean="0">
                          <a:solidFill>
                            <a:schemeClr val="tx1"/>
                          </a:solidFill>
                          <a:latin typeface="+mn-lt"/>
                        </a:rPr>
                        <a:t>Position Description</a:t>
                      </a:r>
                      <a:r>
                        <a:rPr lang="en-US" sz="1400" b="1" baseline="0" dirty="0" smtClean="0">
                          <a:solidFill>
                            <a:schemeClr val="tx1"/>
                          </a:solidFill>
                          <a:latin typeface="+mn-lt"/>
                        </a:rPr>
                        <a:t> Update</a:t>
                      </a:r>
                      <a:endParaRPr lang="en-US" sz="1400" b="1" dirty="0" smtClean="0">
                        <a:solidFill>
                          <a:schemeClr val="tx1"/>
                        </a:solidFill>
                        <a:latin typeface="+mn-lt"/>
                      </a:endParaRPr>
                    </a:p>
                    <a:p>
                      <a:pPr marL="625475"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b="0" baseline="0" dirty="0" smtClean="0">
                          <a:solidFill>
                            <a:schemeClr val="tx1"/>
                          </a:solidFill>
                          <a:latin typeface="+mn-lt"/>
                        </a:rPr>
                        <a:t>Revised position description template</a:t>
                      </a:r>
                    </a:p>
                    <a:p>
                      <a:pPr marL="625475"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b="0" baseline="0" dirty="0" smtClean="0">
                          <a:solidFill>
                            <a:schemeClr val="tx1"/>
                          </a:solidFill>
                          <a:latin typeface="+mn-lt"/>
                        </a:rPr>
                        <a:t>Conduct position description training sessions</a:t>
                      </a:r>
                    </a:p>
                    <a:p>
                      <a:pPr marL="625475"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b="0" baseline="0" dirty="0" smtClean="0">
                          <a:solidFill>
                            <a:schemeClr val="tx1"/>
                          </a:solidFill>
                          <a:latin typeface="+mn-lt"/>
                        </a:rPr>
                        <a:t>Position description update</a:t>
                      </a:r>
                    </a:p>
                    <a:p>
                      <a:pPr marL="625475"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b="0" baseline="0" dirty="0" smtClean="0">
                          <a:solidFill>
                            <a:schemeClr val="tx1"/>
                          </a:solidFill>
                          <a:latin typeface="+mn-lt"/>
                        </a:rPr>
                        <a:t>Position description review for consistency; finalization and approval</a:t>
                      </a:r>
                      <a:endParaRPr lang="en-US" sz="1400" b="0" dirty="0" smtClean="0">
                        <a:solidFill>
                          <a:schemeClr val="tx1"/>
                        </a:solidFill>
                        <a:latin typeface="+mn-lt"/>
                      </a:endParaRPr>
                    </a:p>
                  </a:txBody>
                  <a:tcPr marL="45720" marR="45720" marT="18288" marB="18288" anchor="ctr">
                    <a:lnL w="28575" cap="flat" cmpd="sng" algn="ctr">
                      <a:solidFill>
                        <a:srgbClr val="FFC000"/>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28575"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39725" marR="0" indent="0" algn="l" defTabSz="914400" rtl="0" eaLnBrk="1" fontAlgn="auto" latinLnBrk="0" hangingPunct="1">
                        <a:lnSpc>
                          <a:spcPct val="90000"/>
                        </a:lnSpc>
                        <a:spcBef>
                          <a:spcPts val="0"/>
                        </a:spcBef>
                        <a:spcAft>
                          <a:spcPts val="0"/>
                        </a:spcAft>
                        <a:buClrTx/>
                        <a:buSzTx/>
                        <a:buFontTx/>
                        <a:buNone/>
                        <a:tabLst/>
                        <a:defRPr/>
                      </a:pPr>
                      <a:r>
                        <a:rPr lang="en-US" sz="1400" b="1" i="0" kern="1200" dirty="0" smtClean="0">
                          <a:solidFill>
                            <a:srgbClr val="C00000"/>
                          </a:solidFill>
                          <a:latin typeface="+mn-lt"/>
                          <a:ea typeface="+mn-ea"/>
                          <a:cs typeface="+mn-cs"/>
                        </a:rPr>
                        <a:t>March – June</a:t>
                      </a:r>
                    </a:p>
                  </a:txBody>
                  <a:tcPr marL="18288" marR="18288" marT="18288" marB="18288">
                    <a:lnL w="6350" cap="flat" cmpd="sng" algn="ctr">
                      <a:solidFill>
                        <a:schemeClr val="bg1">
                          <a:lumMod val="50000"/>
                        </a:schemeClr>
                      </a:solidFill>
                      <a:prstDash val="solid"/>
                      <a:round/>
                      <a:headEnd type="none" w="med" len="med"/>
                      <a:tailEnd type="none" w="med" len="med"/>
                    </a:lnL>
                    <a:lnR w="28575" cap="flat" cmpd="sng" algn="ctr">
                      <a:solidFill>
                        <a:srgbClr val="FFC000"/>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28575"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r>
              <a:tr h="1141267">
                <a:tc>
                  <a:txBody>
                    <a:bodyPr/>
                    <a:lstStyle/>
                    <a:p>
                      <a:pPr marL="344488" marR="0" indent="0" algn="l" defTabSz="914400" rtl="0" eaLnBrk="1" fontAlgn="auto" latinLnBrk="0" hangingPunct="1">
                        <a:lnSpc>
                          <a:spcPct val="90000"/>
                        </a:lnSpc>
                        <a:spcBef>
                          <a:spcPts val="0"/>
                        </a:spcBef>
                        <a:spcAft>
                          <a:spcPts val="0"/>
                        </a:spcAft>
                        <a:buClrTx/>
                        <a:buSzTx/>
                        <a:buFontTx/>
                        <a:buNone/>
                        <a:tabLst/>
                        <a:defRPr/>
                      </a:pPr>
                      <a:r>
                        <a:rPr lang="en-US" sz="1400" b="1" kern="1200" dirty="0" smtClean="0">
                          <a:solidFill>
                            <a:schemeClr val="tx1"/>
                          </a:solidFill>
                        </a:rPr>
                        <a:t>Market Assessment of Administrative</a:t>
                      </a:r>
                      <a:r>
                        <a:rPr lang="en-US" sz="1400" b="1" kern="1200" baseline="0" dirty="0" smtClean="0">
                          <a:solidFill>
                            <a:schemeClr val="tx1"/>
                          </a:solidFill>
                        </a:rPr>
                        <a:t> Positions</a:t>
                      </a:r>
                    </a:p>
                    <a:p>
                      <a:pPr marL="630238"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kern="1200" baseline="0" dirty="0" smtClean="0">
                          <a:solidFill>
                            <a:schemeClr val="tx1"/>
                          </a:solidFill>
                          <a:latin typeface="+mn-lt"/>
                          <a:ea typeface="+mn-ea"/>
                          <a:cs typeface="+mn-cs"/>
                        </a:rPr>
                        <a:t>Survey source identification</a:t>
                      </a:r>
                    </a:p>
                    <a:p>
                      <a:pPr marL="630238"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kern="1200" baseline="0" dirty="0" smtClean="0">
                          <a:solidFill>
                            <a:schemeClr val="tx1"/>
                          </a:solidFill>
                          <a:latin typeface="+mn-lt"/>
                          <a:ea typeface="+mn-ea"/>
                          <a:cs typeface="+mn-cs"/>
                        </a:rPr>
                        <a:t>Matching of Dickinson benchmark positions to the market</a:t>
                      </a:r>
                    </a:p>
                    <a:p>
                      <a:pPr marL="630238"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kern="1200" baseline="0" dirty="0" smtClean="0">
                          <a:solidFill>
                            <a:schemeClr val="tx1"/>
                          </a:solidFill>
                          <a:latin typeface="+mn-lt"/>
                          <a:ea typeface="+mn-ea"/>
                          <a:cs typeface="+mn-cs"/>
                        </a:rPr>
                        <a:t>Market assessment of benchmark positions to determine competitiveness</a:t>
                      </a:r>
                    </a:p>
                    <a:p>
                      <a:pPr marL="630238"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kern="1200" baseline="0" dirty="0" err="1" smtClean="0">
                          <a:solidFill>
                            <a:schemeClr val="tx1"/>
                          </a:solidFill>
                          <a:latin typeface="+mn-lt"/>
                          <a:ea typeface="+mn-ea"/>
                          <a:cs typeface="+mn-cs"/>
                        </a:rPr>
                        <a:t>HR</a:t>
                      </a:r>
                      <a:r>
                        <a:rPr lang="en-US" sz="1400" kern="1200" baseline="0" dirty="0" smtClean="0">
                          <a:solidFill>
                            <a:schemeClr val="tx1"/>
                          </a:solidFill>
                          <a:latin typeface="+mn-lt"/>
                          <a:ea typeface="+mn-ea"/>
                          <a:cs typeface="+mn-cs"/>
                        </a:rPr>
                        <a:t> and VP review of market matches</a:t>
                      </a:r>
                      <a:endParaRPr lang="en-US" sz="1400" kern="1200" dirty="0" smtClean="0">
                        <a:solidFill>
                          <a:schemeClr val="tx1"/>
                        </a:solidFill>
                        <a:latin typeface="+mn-lt"/>
                        <a:ea typeface="+mn-ea"/>
                        <a:cs typeface="+mn-cs"/>
                      </a:endParaRPr>
                    </a:p>
                  </a:txBody>
                  <a:tcPr marL="45720" marR="45720" marT="18288" marB="18288"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28575" cap="flat" cmpd="sng" algn="ctr">
                      <a:solidFill>
                        <a:srgbClr val="FFC000"/>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4488" marR="0" indent="0" algn="l" defTabSz="914400" rtl="0" eaLnBrk="1" fontAlgn="auto" latinLnBrk="0" hangingPunct="1">
                        <a:lnSpc>
                          <a:spcPct val="90000"/>
                        </a:lnSpc>
                        <a:spcBef>
                          <a:spcPts val="0"/>
                        </a:spcBef>
                        <a:spcAft>
                          <a:spcPts val="0"/>
                        </a:spcAft>
                        <a:buClrTx/>
                        <a:buSzTx/>
                        <a:buFontTx/>
                        <a:buNone/>
                        <a:tabLst/>
                        <a:defRPr/>
                      </a:pPr>
                      <a:r>
                        <a:rPr lang="en-US" sz="1400" b="1" i="0" kern="1200" dirty="0" smtClean="0">
                          <a:solidFill>
                            <a:srgbClr val="C00000"/>
                          </a:solidFill>
                          <a:latin typeface="+mn-lt"/>
                          <a:ea typeface="+mn-ea"/>
                          <a:cs typeface="+mn-cs"/>
                        </a:rPr>
                        <a:t>June – July</a:t>
                      </a:r>
                    </a:p>
                  </a:txBody>
                  <a:tcPr marL="18288" marR="18288" marT="18288" marB="18288">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28575" cap="flat" cmpd="sng" algn="ctr">
                      <a:solidFill>
                        <a:srgbClr val="FFC000"/>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r>
              <a:tr h="887465">
                <a:tc>
                  <a:txBody>
                    <a:bodyPr/>
                    <a:lstStyle/>
                    <a:p>
                      <a:pPr marL="344488" marR="0" indent="0" algn="l" defTabSz="914400" rtl="0" eaLnBrk="1" fontAlgn="auto" latinLnBrk="0" hangingPunct="1">
                        <a:lnSpc>
                          <a:spcPct val="90000"/>
                        </a:lnSpc>
                        <a:spcBef>
                          <a:spcPts val="0"/>
                        </a:spcBef>
                        <a:spcAft>
                          <a:spcPts val="0"/>
                        </a:spcAft>
                        <a:buClrTx/>
                        <a:buSzTx/>
                        <a:buFontTx/>
                        <a:buNone/>
                        <a:tabLst/>
                        <a:defRPr/>
                      </a:pPr>
                      <a:r>
                        <a:rPr lang="en-US" sz="1400" b="1" kern="1200" dirty="0" smtClean="0">
                          <a:solidFill>
                            <a:schemeClr val="tx1"/>
                          </a:solidFill>
                        </a:rPr>
                        <a:t>Salary Program Review, Development, and Refinement</a:t>
                      </a:r>
                    </a:p>
                    <a:p>
                      <a:pPr marL="630238"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b="0" kern="1200" baseline="0" dirty="0" smtClean="0">
                          <a:solidFill>
                            <a:schemeClr val="tx1"/>
                          </a:solidFill>
                          <a:latin typeface="+mn-lt"/>
                          <a:ea typeface="+mn-ea"/>
                          <a:cs typeface="+mn-cs"/>
                        </a:rPr>
                        <a:t>Salary structure development (admin positions) or refinement (support staff positions), and assignment of positions to the structure</a:t>
                      </a:r>
                    </a:p>
                    <a:p>
                      <a:pPr marL="630238"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b="0" kern="1200" baseline="0" dirty="0" smtClean="0">
                          <a:solidFill>
                            <a:schemeClr val="tx1"/>
                          </a:solidFill>
                          <a:latin typeface="+mn-lt"/>
                          <a:ea typeface="+mn-ea"/>
                          <a:cs typeface="+mn-cs"/>
                        </a:rPr>
                        <a:t>Employee and cost implications</a:t>
                      </a:r>
                    </a:p>
                    <a:p>
                      <a:pPr marL="630238"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b="0" kern="1200" baseline="0" dirty="0" err="1" smtClean="0">
                          <a:solidFill>
                            <a:schemeClr val="tx1"/>
                          </a:solidFill>
                          <a:latin typeface="+mn-lt"/>
                          <a:ea typeface="+mn-ea"/>
                          <a:cs typeface="+mn-cs"/>
                        </a:rPr>
                        <a:t>HR</a:t>
                      </a:r>
                      <a:r>
                        <a:rPr lang="en-US" sz="1400" b="0" kern="1200" baseline="0" dirty="0" smtClean="0">
                          <a:solidFill>
                            <a:schemeClr val="tx1"/>
                          </a:solidFill>
                          <a:latin typeface="+mn-lt"/>
                          <a:ea typeface="+mn-ea"/>
                          <a:cs typeface="+mn-cs"/>
                        </a:rPr>
                        <a:t> and VP review and finalization of salary structure</a:t>
                      </a:r>
                    </a:p>
                    <a:p>
                      <a:pPr marL="630238"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b="0" kern="1200" baseline="0" dirty="0" smtClean="0">
                          <a:solidFill>
                            <a:schemeClr val="tx1"/>
                          </a:solidFill>
                          <a:latin typeface="+mn-lt"/>
                          <a:ea typeface="+mn-ea"/>
                          <a:cs typeface="+mn-cs"/>
                        </a:rPr>
                        <a:t>Pay guidelines for managing compensation under structure</a:t>
                      </a:r>
                    </a:p>
                  </a:txBody>
                  <a:tcPr marL="45720" marR="45720" marT="18288" marB="18288" anchor="ctr">
                    <a:lnL w="12700" cap="flat" cmpd="sng" algn="ctr">
                      <a:solidFill>
                        <a:schemeClr val="bg1">
                          <a:lumMod val="6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4488" marR="0" indent="0" algn="l" defTabSz="914400" rtl="0" eaLnBrk="1" fontAlgn="auto" latinLnBrk="0" hangingPunct="1">
                        <a:lnSpc>
                          <a:spcPct val="90000"/>
                        </a:lnSpc>
                        <a:spcBef>
                          <a:spcPts val="0"/>
                        </a:spcBef>
                        <a:spcAft>
                          <a:spcPts val="0"/>
                        </a:spcAft>
                        <a:buClrTx/>
                        <a:buSzTx/>
                        <a:buFontTx/>
                        <a:buNone/>
                        <a:tabLst/>
                        <a:defRPr/>
                      </a:pPr>
                      <a:r>
                        <a:rPr lang="en-US" sz="1400" b="1" i="0" kern="1200" dirty="0" smtClean="0">
                          <a:solidFill>
                            <a:srgbClr val="C00000"/>
                          </a:solidFill>
                          <a:latin typeface="+mn-lt"/>
                          <a:ea typeface="+mn-ea"/>
                          <a:cs typeface="+mn-cs"/>
                        </a:rPr>
                        <a:t>August – October</a:t>
                      </a:r>
                    </a:p>
                  </a:txBody>
                  <a:tcPr marL="18288" marR="18288" marT="18288" marB="18288">
                    <a:lnL w="6350" cap="flat" cmpd="sng" algn="ctr">
                      <a:solidFill>
                        <a:schemeClr val="bg1">
                          <a:lumMod val="50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r>
              <a:tr h="675684">
                <a:tc>
                  <a:txBody>
                    <a:bodyPr/>
                    <a:lstStyle/>
                    <a:p>
                      <a:pPr marL="344488" marR="0" indent="0" algn="l" defTabSz="914400" rtl="0" eaLnBrk="1" fontAlgn="auto" latinLnBrk="0" hangingPunct="1">
                        <a:lnSpc>
                          <a:spcPct val="90000"/>
                        </a:lnSpc>
                        <a:spcBef>
                          <a:spcPts val="0"/>
                        </a:spcBef>
                        <a:spcAft>
                          <a:spcPts val="0"/>
                        </a:spcAft>
                        <a:buClrTx/>
                        <a:buSzTx/>
                        <a:buFontTx/>
                        <a:buNone/>
                        <a:tabLst/>
                        <a:defRPr/>
                      </a:pPr>
                      <a:r>
                        <a:rPr lang="en-US" sz="1400" b="1" kern="1200" dirty="0" smtClean="0">
                          <a:solidFill>
                            <a:schemeClr val="tx1"/>
                          </a:solidFill>
                        </a:rPr>
                        <a:t>Implementation</a:t>
                      </a:r>
                      <a:r>
                        <a:rPr lang="en-US" sz="1400" b="1" kern="1200" baseline="0" dirty="0" smtClean="0">
                          <a:solidFill>
                            <a:schemeClr val="tx1"/>
                          </a:solidFill>
                        </a:rPr>
                        <a:t> Planning</a:t>
                      </a:r>
                      <a:endParaRPr lang="en-US" sz="1400" b="1" kern="1200" dirty="0" smtClean="0">
                        <a:solidFill>
                          <a:schemeClr val="tx1"/>
                        </a:solidFill>
                      </a:endParaRPr>
                    </a:p>
                    <a:p>
                      <a:pPr marL="630238"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b="0" kern="1200" baseline="0" dirty="0" smtClean="0">
                          <a:solidFill>
                            <a:schemeClr val="tx1"/>
                          </a:solidFill>
                          <a:latin typeface="+mn-lt"/>
                          <a:ea typeface="+mn-ea"/>
                          <a:cs typeface="+mn-cs"/>
                        </a:rPr>
                        <a:t>Implementation strategy and potential alternatives</a:t>
                      </a:r>
                    </a:p>
                    <a:p>
                      <a:pPr marL="630238" marR="0" indent="-285750" algn="l" defTabSz="914400" rtl="0" eaLnBrk="1" fontAlgn="auto" latinLnBrk="0" hangingPunct="1">
                        <a:lnSpc>
                          <a:spcPct val="90000"/>
                        </a:lnSpc>
                        <a:spcBef>
                          <a:spcPts val="0"/>
                        </a:spcBef>
                        <a:spcAft>
                          <a:spcPts val="0"/>
                        </a:spcAft>
                        <a:buClr>
                          <a:srgbClr val="C00000"/>
                        </a:buClr>
                        <a:buSzTx/>
                        <a:buFont typeface="Arial" panose="020B0604020202020204" pitchFamily="34" charset="0"/>
                        <a:buChar char="•"/>
                        <a:tabLst/>
                        <a:defRPr/>
                      </a:pPr>
                      <a:r>
                        <a:rPr lang="en-US" sz="1400" b="0" kern="1200" baseline="0" dirty="0" smtClean="0">
                          <a:solidFill>
                            <a:schemeClr val="tx1"/>
                          </a:solidFill>
                          <a:latin typeface="+mn-lt"/>
                          <a:ea typeface="+mn-ea"/>
                          <a:cs typeface="+mn-cs"/>
                        </a:rPr>
                        <a:t>Review proposed recommendations</a:t>
                      </a:r>
                    </a:p>
                  </a:txBody>
                  <a:tcPr marL="45720" marR="45720" marT="18288" marB="18288"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4488" marR="0" indent="0" algn="l" defTabSz="914400" rtl="0" eaLnBrk="1" fontAlgn="auto" latinLnBrk="0" hangingPunct="1">
                        <a:lnSpc>
                          <a:spcPct val="90000"/>
                        </a:lnSpc>
                        <a:spcBef>
                          <a:spcPts val="0"/>
                        </a:spcBef>
                        <a:spcAft>
                          <a:spcPts val="0"/>
                        </a:spcAft>
                        <a:buClrTx/>
                        <a:buSzTx/>
                        <a:buFontTx/>
                        <a:buNone/>
                        <a:tabLst/>
                        <a:defRPr/>
                      </a:pPr>
                      <a:r>
                        <a:rPr lang="en-US" sz="1400" b="1" i="0" kern="1200" dirty="0" smtClean="0">
                          <a:solidFill>
                            <a:srgbClr val="C00000"/>
                          </a:solidFill>
                          <a:latin typeface="+mn-lt"/>
                          <a:ea typeface="+mn-ea"/>
                          <a:cs typeface="+mn-cs"/>
                        </a:rPr>
                        <a:t>October</a:t>
                      </a:r>
                      <a:r>
                        <a:rPr lang="en-US" sz="1400" b="1" i="0" kern="1200" baseline="0" dirty="0" smtClean="0">
                          <a:solidFill>
                            <a:srgbClr val="C00000"/>
                          </a:solidFill>
                          <a:latin typeface="+mn-lt"/>
                          <a:ea typeface="+mn-ea"/>
                          <a:cs typeface="+mn-cs"/>
                        </a:rPr>
                        <a:t> </a:t>
                      </a:r>
                      <a:r>
                        <a:rPr lang="en-US" sz="1400" b="1" i="0" kern="1200" dirty="0" smtClean="0">
                          <a:solidFill>
                            <a:srgbClr val="C00000"/>
                          </a:solidFill>
                          <a:latin typeface="+mn-lt"/>
                          <a:ea typeface="+mn-ea"/>
                          <a:cs typeface="+mn-cs"/>
                        </a:rPr>
                        <a:t>– </a:t>
                      </a:r>
                      <a:r>
                        <a:rPr lang="en-US" sz="1400" b="1" i="0" kern="1200" baseline="0" dirty="0" smtClean="0">
                          <a:solidFill>
                            <a:srgbClr val="C00000"/>
                          </a:solidFill>
                          <a:latin typeface="+mn-lt"/>
                          <a:ea typeface="+mn-ea"/>
                          <a:cs typeface="+mn-cs"/>
                        </a:rPr>
                        <a:t> December</a:t>
                      </a:r>
                      <a:endParaRPr lang="en-US" sz="1400" b="1" i="0" kern="1200" dirty="0" smtClean="0">
                        <a:solidFill>
                          <a:srgbClr val="C00000"/>
                        </a:solidFill>
                        <a:latin typeface="+mn-lt"/>
                        <a:ea typeface="+mn-ea"/>
                        <a:cs typeface="+mn-cs"/>
                      </a:endParaRPr>
                    </a:p>
                  </a:txBody>
                  <a:tcPr marL="18288" marR="18288" marT="18288" marB="18288">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7" name="Oval 90"/>
          <p:cNvSpPr>
            <a:spLocks noChangeArrowheads="1"/>
          </p:cNvSpPr>
          <p:nvPr/>
        </p:nvSpPr>
        <p:spPr bwMode="auto">
          <a:xfrm>
            <a:off x="228600" y="1342570"/>
            <a:ext cx="440953" cy="457202"/>
          </a:xfrm>
          <a:prstGeom prst="ellipse">
            <a:avLst/>
          </a:prstGeom>
          <a:solidFill>
            <a:srgbClr val="8C0019"/>
          </a:solidFill>
          <a:ln w="38100">
            <a:noFill/>
          </a:ln>
          <a:effectLst/>
          <a:scene3d>
            <a:camera prst="orthographicFront"/>
            <a:lightRig rig="threePt" dir="t"/>
          </a:scene3d>
          <a:sp3d>
            <a:bevelT/>
          </a:sp3d>
          <a:extLst/>
        </p:spPr>
        <p:txBody>
          <a:bodyPr vert="horz" wrap="square" lIns="91440" tIns="45720" rIns="91440" bIns="45720" numCol="1" rtlCol="0" anchor="ctr" anchorCtr="0" compatLnSpc="1">
            <a:prstTxWarp prst="textNoShape">
              <a:avLst/>
            </a:prstTxWarp>
            <a:noAutofit/>
          </a:bodyPr>
          <a:lstStyle/>
          <a:p>
            <a:pPr algn="ctr"/>
            <a:r>
              <a:rPr lang="en-US" sz="1800" b="1" dirty="0">
                <a:solidFill>
                  <a:schemeClr val="bg2">
                    <a:lumMod val="40000"/>
                    <a:lumOff val="60000"/>
                  </a:schemeClr>
                </a:solidFill>
                <a:latin typeface="+mj-lt"/>
              </a:rPr>
              <a:t>1</a:t>
            </a:r>
          </a:p>
        </p:txBody>
      </p:sp>
      <p:sp>
        <p:nvSpPr>
          <p:cNvPr id="28" name="Oval 90"/>
          <p:cNvSpPr>
            <a:spLocks noChangeArrowheads="1"/>
          </p:cNvSpPr>
          <p:nvPr/>
        </p:nvSpPr>
        <p:spPr bwMode="auto">
          <a:xfrm>
            <a:off x="228600" y="2209798"/>
            <a:ext cx="440953" cy="457202"/>
          </a:xfrm>
          <a:prstGeom prst="ellipse">
            <a:avLst/>
          </a:prstGeom>
          <a:solidFill>
            <a:srgbClr val="8C0019"/>
          </a:solidFill>
          <a:ln w="38100">
            <a:noFill/>
          </a:ln>
          <a:effectLst/>
          <a:scene3d>
            <a:camera prst="orthographicFront"/>
            <a:lightRig rig="threePt" dir="t"/>
          </a:scene3d>
          <a:sp3d>
            <a:bevelT/>
          </a:sp3d>
          <a:extLst/>
        </p:spPr>
        <p:txBody>
          <a:bodyPr vert="horz" wrap="square" lIns="91440" tIns="45720" rIns="91440" bIns="45720" numCol="1" rtlCol="0" anchor="ctr" anchorCtr="0" compatLnSpc="1">
            <a:prstTxWarp prst="textNoShape">
              <a:avLst/>
            </a:prstTxWarp>
            <a:noAutofit/>
          </a:bodyPr>
          <a:lstStyle/>
          <a:p>
            <a:pPr algn="ctr"/>
            <a:r>
              <a:rPr lang="en-US" sz="1800" b="1" dirty="0">
                <a:solidFill>
                  <a:schemeClr val="bg2">
                    <a:lumMod val="40000"/>
                    <a:lumOff val="60000"/>
                  </a:schemeClr>
                </a:solidFill>
                <a:latin typeface="+mj-lt"/>
              </a:rPr>
              <a:t>2</a:t>
            </a:r>
          </a:p>
        </p:txBody>
      </p:sp>
      <p:sp>
        <p:nvSpPr>
          <p:cNvPr id="29" name="Oval 90"/>
          <p:cNvSpPr>
            <a:spLocks noChangeArrowheads="1"/>
          </p:cNvSpPr>
          <p:nvPr/>
        </p:nvSpPr>
        <p:spPr bwMode="auto">
          <a:xfrm>
            <a:off x="228600" y="3200400"/>
            <a:ext cx="440953" cy="457202"/>
          </a:xfrm>
          <a:prstGeom prst="ellipse">
            <a:avLst/>
          </a:prstGeom>
          <a:solidFill>
            <a:srgbClr val="8C0019"/>
          </a:solidFill>
          <a:ln w="38100">
            <a:noFill/>
          </a:ln>
          <a:effectLst/>
          <a:scene3d>
            <a:camera prst="orthographicFront"/>
            <a:lightRig rig="threePt" dir="t"/>
          </a:scene3d>
          <a:sp3d>
            <a:bevelT/>
          </a:sp3d>
          <a:extLst/>
        </p:spPr>
        <p:txBody>
          <a:bodyPr vert="horz" wrap="square" lIns="91440" tIns="45720" rIns="91440" bIns="45720" numCol="1" rtlCol="0" anchor="ctr" anchorCtr="0" compatLnSpc="1">
            <a:prstTxWarp prst="textNoShape">
              <a:avLst/>
            </a:prstTxWarp>
            <a:noAutofit/>
          </a:bodyPr>
          <a:lstStyle/>
          <a:p>
            <a:pPr algn="ctr"/>
            <a:r>
              <a:rPr lang="en-US" sz="1800" b="1" dirty="0">
                <a:solidFill>
                  <a:schemeClr val="bg2">
                    <a:lumMod val="40000"/>
                    <a:lumOff val="60000"/>
                  </a:schemeClr>
                </a:solidFill>
                <a:latin typeface="+mj-lt"/>
              </a:rPr>
              <a:t>3</a:t>
            </a:r>
          </a:p>
        </p:txBody>
      </p:sp>
      <p:sp>
        <p:nvSpPr>
          <p:cNvPr id="30" name="Oval 90"/>
          <p:cNvSpPr>
            <a:spLocks noChangeArrowheads="1"/>
          </p:cNvSpPr>
          <p:nvPr/>
        </p:nvSpPr>
        <p:spPr bwMode="auto">
          <a:xfrm>
            <a:off x="228600" y="4343400"/>
            <a:ext cx="440953" cy="457202"/>
          </a:xfrm>
          <a:prstGeom prst="ellipse">
            <a:avLst/>
          </a:prstGeom>
          <a:solidFill>
            <a:srgbClr val="8C0019"/>
          </a:solidFill>
          <a:ln w="38100">
            <a:noFill/>
          </a:ln>
          <a:effectLst/>
          <a:scene3d>
            <a:camera prst="orthographicFront"/>
            <a:lightRig rig="threePt" dir="t"/>
          </a:scene3d>
          <a:sp3d>
            <a:bevelT/>
          </a:sp3d>
          <a:extLst/>
        </p:spPr>
        <p:txBody>
          <a:bodyPr vert="horz" wrap="square" lIns="91440" tIns="45720" rIns="91440" bIns="45720" numCol="1" rtlCol="0" anchor="ctr" anchorCtr="0" compatLnSpc="1">
            <a:prstTxWarp prst="textNoShape">
              <a:avLst/>
            </a:prstTxWarp>
            <a:noAutofit/>
          </a:bodyPr>
          <a:lstStyle/>
          <a:p>
            <a:pPr algn="ctr"/>
            <a:r>
              <a:rPr lang="en-US" sz="1800" b="1" dirty="0">
                <a:solidFill>
                  <a:schemeClr val="bg2">
                    <a:lumMod val="40000"/>
                    <a:lumOff val="60000"/>
                  </a:schemeClr>
                </a:solidFill>
                <a:latin typeface="+mj-lt"/>
              </a:rPr>
              <a:t>4</a:t>
            </a:r>
          </a:p>
        </p:txBody>
      </p:sp>
      <p:sp>
        <p:nvSpPr>
          <p:cNvPr id="8" name="Oval 90"/>
          <p:cNvSpPr>
            <a:spLocks noChangeArrowheads="1"/>
          </p:cNvSpPr>
          <p:nvPr/>
        </p:nvSpPr>
        <p:spPr bwMode="auto">
          <a:xfrm>
            <a:off x="228600" y="5486400"/>
            <a:ext cx="440953" cy="457202"/>
          </a:xfrm>
          <a:prstGeom prst="ellipse">
            <a:avLst/>
          </a:prstGeom>
          <a:solidFill>
            <a:srgbClr val="8C0019"/>
          </a:solidFill>
          <a:ln w="38100">
            <a:noFill/>
          </a:ln>
          <a:effectLst/>
          <a:scene3d>
            <a:camera prst="orthographicFront"/>
            <a:lightRig rig="threePt" dir="t"/>
          </a:scene3d>
          <a:sp3d>
            <a:bevelT/>
          </a:sp3d>
          <a:extLst/>
        </p:spPr>
        <p:txBody>
          <a:bodyPr vert="horz" wrap="square" lIns="91440" tIns="45720" rIns="91440" bIns="45720" numCol="1" rtlCol="0" anchor="ctr" anchorCtr="0" compatLnSpc="1">
            <a:prstTxWarp prst="textNoShape">
              <a:avLst/>
            </a:prstTxWarp>
            <a:noAutofit/>
          </a:bodyPr>
          <a:lstStyle/>
          <a:p>
            <a:pPr algn="ctr"/>
            <a:r>
              <a:rPr lang="en-US" sz="1800" b="1" dirty="0" smtClean="0">
                <a:solidFill>
                  <a:schemeClr val="bg2">
                    <a:lumMod val="40000"/>
                    <a:lumOff val="60000"/>
                  </a:schemeClr>
                </a:solidFill>
                <a:latin typeface="+mj-lt"/>
              </a:rPr>
              <a:t>5</a:t>
            </a:r>
            <a:endParaRPr lang="en-US" sz="1800" b="1" dirty="0">
              <a:solidFill>
                <a:schemeClr val="bg2">
                  <a:lumMod val="40000"/>
                  <a:lumOff val="60000"/>
                </a:schemeClr>
              </a:solidFill>
              <a:latin typeface="+mj-lt"/>
            </a:endParaRPr>
          </a:p>
        </p:txBody>
      </p:sp>
    </p:spTree>
    <p:extLst>
      <p:ext uri="{BB962C8B-B14F-4D97-AF65-F5344CB8AC3E}">
        <p14:creationId xmlns:p14="http://schemas.microsoft.com/office/powerpoint/2010/main" val="20663518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85" name="Rectangle 12"/>
          <p:cNvSpPr>
            <a:spLocks noGrp="1" noChangeArrowheads="1"/>
          </p:cNvSpPr>
          <p:nvPr>
            <p:ph type="title"/>
          </p:nvPr>
        </p:nvSpPr>
        <p:spPr>
          <a:noFill/>
          <a:extLst>
            <a:ext uri="{91240B29-F687-4F45-9708-019B960494DF}">
              <a14:hiddenLine xmlns:a14="http://schemas.microsoft.com/office/drawing/2010/main" w="9525" cap="flat" cmpd="sng">
                <a:solidFill>
                  <a:schemeClr val="tx1"/>
                </a:solidFill>
                <a:prstDash val="solid"/>
                <a:miter lim="800000"/>
                <a:headEnd/>
                <a:tailEnd/>
              </a14:hiddenLine>
            </a:ext>
          </a:extLst>
        </p:spPr>
        <p:txBody>
          <a:bodyPr/>
          <a:lstStyle/>
          <a:p>
            <a:pPr eaLnBrk="1" hangingPunct="1"/>
            <a:r>
              <a:rPr lang="en-US" dirty="0" smtClean="0"/>
              <a:t>Responsibilities Worksheet </a:t>
            </a:r>
            <a:r>
              <a:rPr lang="en-US" sz="1800" b="0" i="1" dirty="0" smtClean="0"/>
              <a:t>continued</a:t>
            </a:r>
          </a:p>
        </p:txBody>
      </p:sp>
      <p:sp>
        <p:nvSpPr>
          <p:cNvPr id="28687" name="Rectangle 14"/>
          <p:cNvSpPr>
            <a:spLocks noChangeArrowheads="1"/>
          </p:cNvSpPr>
          <p:nvPr/>
        </p:nvSpPr>
        <p:spPr bwMode="gray">
          <a:xfrm>
            <a:off x="177800" y="990600"/>
            <a:ext cx="4851400" cy="342900"/>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rgbClr val="7878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nSpc>
                <a:spcPct val="100000"/>
              </a:lnSpc>
              <a:spcBef>
                <a:spcPct val="0"/>
              </a:spcBef>
            </a:pPr>
            <a:r>
              <a:rPr kumimoji="1" lang="en-US" b="1" dirty="0" smtClean="0">
                <a:solidFill>
                  <a:srgbClr val="C00000"/>
                </a:solidFill>
              </a:rPr>
              <a:t>Position </a:t>
            </a:r>
            <a:r>
              <a:rPr kumimoji="1" lang="en-US" b="1" dirty="0">
                <a:solidFill>
                  <a:srgbClr val="C00000"/>
                </a:solidFill>
              </a:rPr>
              <a:t>Title: </a:t>
            </a:r>
            <a:r>
              <a:rPr kumimoji="1" lang="en-US" dirty="0"/>
              <a:t>Administrative Assistant</a:t>
            </a:r>
          </a:p>
        </p:txBody>
      </p:sp>
      <p:graphicFrame>
        <p:nvGraphicFramePr>
          <p:cNvPr id="16" name="Table 15"/>
          <p:cNvGraphicFramePr>
            <a:graphicFrameLocks noGrp="1"/>
          </p:cNvGraphicFramePr>
          <p:nvPr>
            <p:extLst>
              <p:ext uri="{D42A27DB-BD31-4B8C-83A1-F6EECF244321}">
                <p14:modId xmlns:p14="http://schemas.microsoft.com/office/powerpoint/2010/main" val="2202815818"/>
              </p:ext>
            </p:extLst>
          </p:nvPr>
        </p:nvGraphicFramePr>
        <p:xfrm>
          <a:off x="162371" y="1429513"/>
          <a:ext cx="8819259" cy="4903470"/>
        </p:xfrm>
        <a:graphic>
          <a:graphicData uri="http://schemas.openxmlformats.org/drawingml/2006/table">
            <a:tbl>
              <a:tblPr firstRow="1" bandRow="1">
                <a:tableStyleId>{5C22544A-7EE6-4342-B048-85BDC9FD1C3A}</a:tableStyleId>
              </a:tblPr>
              <a:tblGrid>
                <a:gridCol w="2428429"/>
                <a:gridCol w="2438400"/>
                <a:gridCol w="3952430"/>
              </a:tblGrid>
              <a:tr h="0">
                <a:tc>
                  <a:txBody>
                    <a:bodyPr/>
                    <a:lstStyle/>
                    <a:p>
                      <a:pPr marL="0" marR="0" indent="0" algn="ctr" defTabSz="914400" rtl="0" eaLnBrk="1" fontAlgn="auto" latinLnBrk="0" hangingPunct="1">
                        <a:lnSpc>
                          <a:spcPct val="90000"/>
                        </a:lnSpc>
                        <a:spcBef>
                          <a:spcPts val="200"/>
                        </a:spcBef>
                        <a:spcAft>
                          <a:spcPts val="0"/>
                        </a:spcAft>
                        <a:buClrTx/>
                        <a:buSzTx/>
                        <a:buFontTx/>
                        <a:buNone/>
                        <a:tabLst/>
                        <a:defRPr/>
                      </a:pPr>
                      <a:r>
                        <a:rPr kumimoji="1" lang="en-US" sz="1300" b="1" dirty="0" smtClean="0">
                          <a:solidFill>
                            <a:schemeClr val="tx1"/>
                          </a:solidFill>
                        </a:rPr>
                        <a:t>Duties and Tasks</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marL="0" marR="0" indent="0" algn="ctr" defTabSz="914400" rtl="0" eaLnBrk="1" fontAlgn="auto" latinLnBrk="0" hangingPunct="1">
                        <a:lnSpc>
                          <a:spcPct val="90000"/>
                        </a:lnSpc>
                        <a:spcBef>
                          <a:spcPts val="200"/>
                        </a:spcBef>
                        <a:spcAft>
                          <a:spcPts val="0"/>
                        </a:spcAft>
                        <a:buClrTx/>
                        <a:buSzTx/>
                        <a:buFontTx/>
                        <a:buNone/>
                        <a:tabLst/>
                        <a:defRPr/>
                      </a:pPr>
                      <a:r>
                        <a:rPr kumimoji="1" lang="en-US" sz="1300" b="1" dirty="0" smtClean="0">
                          <a:solidFill>
                            <a:schemeClr val="tx1"/>
                          </a:solidFill>
                        </a:rPr>
                        <a:t>Related Groupings</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marL="0" marR="0" indent="0" algn="ctr" defTabSz="914400" rtl="0" eaLnBrk="1" fontAlgn="auto" latinLnBrk="0" hangingPunct="1">
                        <a:lnSpc>
                          <a:spcPct val="90000"/>
                        </a:lnSpc>
                        <a:spcBef>
                          <a:spcPts val="200"/>
                        </a:spcBef>
                        <a:spcAft>
                          <a:spcPts val="0"/>
                        </a:spcAft>
                        <a:buClrTx/>
                        <a:buSzTx/>
                        <a:buFontTx/>
                        <a:buNone/>
                        <a:tabLst/>
                        <a:defRPr/>
                      </a:pPr>
                      <a:r>
                        <a:rPr kumimoji="1" lang="en-US" sz="1400" b="1" dirty="0" smtClean="0">
                          <a:solidFill>
                            <a:schemeClr val="tx1"/>
                          </a:solidFill>
                        </a:rPr>
                        <a:t>Responsibility Statement</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r>
              <a:tr h="1648460">
                <a:tc rowSpan="3">
                  <a:txBody>
                    <a:bodyPr/>
                    <a:lstStyle/>
                    <a:p>
                      <a:pPr marL="169863" indent="-169863">
                        <a:lnSpc>
                          <a:spcPct val="90000"/>
                        </a:lnSpc>
                        <a:spcBef>
                          <a:spcPts val="200"/>
                        </a:spcBef>
                        <a:buClr>
                          <a:schemeClr val="bg2"/>
                        </a:buClr>
                        <a:buFont typeface="Symbol" pitchFamily="18" charset="2"/>
                        <a:buChar char="·"/>
                      </a:pPr>
                      <a:r>
                        <a:rPr lang="en-US" sz="1300" dirty="0" smtClean="0">
                          <a:solidFill>
                            <a:schemeClr val="bg2"/>
                          </a:solidFill>
                        </a:rPr>
                        <a:t>Prepare and plan for meetings and conferences</a:t>
                      </a:r>
                    </a:p>
                    <a:p>
                      <a:pPr marL="169863" indent="-169863">
                        <a:lnSpc>
                          <a:spcPct val="90000"/>
                        </a:lnSpc>
                        <a:spcBef>
                          <a:spcPts val="200"/>
                        </a:spcBef>
                        <a:buClr>
                          <a:schemeClr val="bg2"/>
                        </a:buClr>
                        <a:buFont typeface="Symbol" pitchFamily="18" charset="2"/>
                        <a:buChar char="·"/>
                      </a:pPr>
                      <a:r>
                        <a:rPr lang="en-US" sz="1300" dirty="0" smtClean="0">
                          <a:solidFill>
                            <a:schemeClr val="bg2"/>
                          </a:solidFill>
                        </a:rPr>
                        <a:t>Secure space for meetings and conferences</a:t>
                      </a:r>
                    </a:p>
                    <a:p>
                      <a:pPr marL="169863" indent="-169863">
                        <a:lnSpc>
                          <a:spcPct val="90000"/>
                        </a:lnSpc>
                        <a:spcBef>
                          <a:spcPts val="200"/>
                        </a:spcBef>
                        <a:buClr>
                          <a:schemeClr val="bg2"/>
                        </a:buClr>
                        <a:buFont typeface="Symbol" pitchFamily="18" charset="2"/>
                        <a:buChar char="·"/>
                      </a:pPr>
                      <a:r>
                        <a:rPr lang="en-US" sz="1300" dirty="0" smtClean="0">
                          <a:solidFill>
                            <a:schemeClr val="bg2"/>
                          </a:solidFill>
                        </a:rPr>
                        <a:t>Order office supplies</a:t>
                      </a:r>
                    </a:p>
                    <a:p>
                      <a:pPr marL="169863" indent="-169863">
                        <a:lnSpc>
                          <a:spcPct val="90000"/>
                        </a:lnSpc>
                        <a:spcBef>
                          <a:spcPts val="200"/>
                        </a:spcBef>
                        <a:buClr>
                          <a:schemeClr val="bg2"/>
                        </a:buClr>
                        <a:buFont typeface="Symbol" pitchFamily="18" charset="2"/>
                        <a:buChar char="·"/>
                      </a:pPr>
                      <a:r>
                        <a:rPr lang="en-US" sz="1300" dirty="0" smtClean="0">
                          <a:solidFill>
                            <a:schemeClr val="bg2"/>
                          </a:solidFill>
                        </a:rPr>
                        <a:t>Maintain inventory of office supplies</a:t>
                      </a:r>
                    </a:p>
                    <a:p>
                      <a:pPr marL="169863" indent="-169863">
                        <a:lnSpc>
                          <a:spcPct val="90000"/>
                        </a:lnSpc>
                        <a:spcBef>
                          <a:spcPts val="200"/>
                        </a:spcBef>
                        <a:buClr>
                          <a:schemeClr val="bg2"/>
                        </a:buClr>
                        <a:buFont typeface="Symbol" pitchFamily="18" charset="2"/>
                        <a:buChar char="·"/>
                      </a:pPr>
                      <a:r>
                        <a:rPr lang="en-US" sz="1300" dirty="0" smtClean="0">
                          <a:solidFill>
                            <a:schemeClr val="bg2"/>
                          </a:solidFill>
                        </a:rPr>
                        <a:t>Prepare requisitions for special orders of supplies</a:t>
                      </a:r>
                    </a:p>
                    <a:p>
                      <a:pPr marL="169863" indent="-169863">
                        <a:lnSpc>
                          <a:spcPct val="90000"/>
                        </a:lnSpc>
                        <a:spcBef>
                          <a:spcPts val="200"/>
                        </a:spcBef>
                        <a:buClr>
                          <a:schemeClr val="bg2"/>
                        </a:buClr>
                        <a:buFont typeface="Symbol" pitchFamily="18" charset="2"/>
                        <a:buChar char="·"/>
                      </a:pPr>
                      <a:r>
                        <a:rPr lang="en-US" sz="1300" dirty="0" smtClean="0">
                          <a:solidFill>
                            <a:schemeClr val="bg2"/>
                          </a:solidFill>
                        </a:rPr>
                        <a:t>Inform meeting participants of meeting location and time</a:t>
                      </a:r>
                    </a:p>
                    <a:p>
                      <a:pPr marL="169863" indent="-169863">
                        <a:lnSpc>
                          <a:spcPct val="90000"/>
                        </a:lnSpc>
                        <a:spcBef>
                          <a:spcPts val="200"/>
                        </a:spcBef>
                        <a:buClr>
                          <a:schemeClr val="bg2"/>
                        </a:buClr>
                        <a:buFont typeface="Symbol" pitchFamily="18" charset="2"/>
                        <a:buChar char="·"/>
                      </a:pPr>
                      <a:r>
                        <a:rPr lang="en-US" sz="1300" dirty="0" smtClean="0">
                          <a:solidFill>
                            <a:schemeClr val="bg2"/>
                          </a:solidFill>
                        </a:rPr>
                        <a:t>Distribute agendas</a:t>
                      </a:r>
                    </a:p>
                    <a:p>
                      <a:pPr marL="169863" indent="-169863">
                        <a:lnSpc>
                          <a:spcPct val="90000"/>
                        </a:lnSpc>
                        <a:spcBef>
                          <a:spcPts val="200"/>
                        </a:spcBef>
                        <a:buClr>
                          <a:schemeClr val="bg2"/>
                        </a:buClr>
                        <a:buFont typeface="Symbol" pitchFamily="18" charset="2"/>
                        <a:buChar char="·"/>
                      </a:pPr>
                      <a:r>
                        <a:rPr lang="en-US" sz="1300" dirty="0" smtClean="0">
                          <a:solidFill>
                            <a:schemeClr val="bg2"/>
                          </a:solidFill>
                        </a:rPr>
                        <a:t>Track department budget</a:t>
                      </a:r>
                    </a:p>
                    <a:p>
                      <a:pPr marL="169863" indent="-169863">
                        <a:lnSpc>
                          <a:spcPct val="90000"/>
                        </a:lnSpc>
                        <a:spcBef>
                          <a:spcPts val="200"/>
                        </a:spcBef>
                        <a:buClr>
                          <a:schemeClr val="bg2"/>
                        </a:buClr>
                        <a:buFont typeface="Symbol" pitchFamily="18" charset="2"/>
                        <a:buChar char="·"/>
                      </a:pPr>
                      <a:r>
                        <a:rPr lang="en-US" sz="1300" dirty="0" smtClean="0">
                          <a:solidFill>
                            <a:schemeClr val="bg2"/>
                          </a:solidFill>
                        </a:rPr>
                        <a:t>Draft and type correspondence</a:t>
                      </a:r>
                    </a:p>
                    <a:p>
                      <a:pPr marL="169863" indent="-169863">
                        <a:lnSpc>
                          <a:spcPct val="90000"/>
                        </a:lnSpc>
                        <a:spcBef>
                          <a:spcPts val="200"/>
                        </a:spcBef>
                        <a:buClr>
                          <a:schemeClr val="bg2"/>
                        </a:buClr>
                        <a:buFont typeface="Symbol" pitchFamily="18" charset="2"/>
                        <a:buChar char="·"/>
                      </a:pPr>
                      <a:r>
                        <a:rPr lang="en-US" sz="1300" dirty="0" smtClean="0">
                          <a:solidFill>
                            <a:schemeClr val="bg2"/>
                          </a:solidFill>
                        </a:rPr>
                        <a:t>Make travel arrangements</a:t>
                      </a:r>
                    </a:p>
                    <a:p>
                      <a:pPr marL="169863" indent="-169863">
                        <a:lnSpc>
                          <a:spcPct val="90000"/>
                        </a:lnSpc>
                        <a:spcBef>
                          <a:spcPts val="200"/>
                        </a:spcBef>
                        <a:buClr>
                          <a:schemeClr val="bg2"/>
                        </a:buClr>
                        <a:buFont typeface="Symbol" pitchFamily="18" charset="2"/>
                        <a:buChar char="·"/>
                      </a:pPr>
                      <a:r>
                        <a:rPr lang="en-US" sz="1300" dirty="0" smtClean="0">
                          <a:solidFill>
                            <a:schemeClr val="bg2"/>
                          </a:solidFill>
                        </a:rPr>
                        <a:t>Schedule meetings</a:t>
                      </a:r>
                    </a:p>
                    <a:p>
                      <a:pPr marL="169863" indent="-169863">
                        <a:lnSpc>
                          <a:spcPct val="90000"/>
                        </a:lnSpc>
                        <a:spcBef>
                          <a:spcPts val="200"/>
                        </a:spcBef>
                        <a:buClr>
                          <a:schemeClr val="bg2"/>
                        </a:buClr>
                        <a:buFont typeface="Symbol" pitchFamily="18" charset="2"/>
                        <a:buChar char="·"/>
                      </a:pPr>
                      <a:r>
                        <a:rPr lang="en-US" sz="1300" dirty="0" smtClean="0">
                          <a:solidFill>
                            <a:schemeClr val="bg2"/>
                          </a:solidFill>
                        </a:rPr>
                        <a:t>Run reports</a:t>
                      </a:r>
                    </a:p>
                    <a:p>
                      <a:pPr marL="169863" indent="-169863">
                        <a:lnSpc>
                          <a:spcPct val="90000"/>
                        </a:lnSpc>
                        <a:spcBef>
                          <a:spcPts val="200"/>
                        </a:spcBef>
                        <a:buClr>
                          <a:schemeClr val="bg2"/>
                        </a:buClr>
                        <a:buFont typeface="Symbol" pitchFamily="18" charset="2"/>
                        <a:buChar char="·"/>
                      </a:pPr>
                      <a:r>
                        <a:rPr lang="en-US" sz="1300" dirty="0" smtClean="0">
                          <a:solidFill>
                            <a:schemeClr val="bg2"/>
                          </a:solidFill>
                        </a:rPr>
                        <a:t>File paperwork</a:t>
                      </a:r>
                    </a:p>
                    <a:p>
                      <a:pPr marL="169863" indent="-169863">
                        <a:lnSpc>
                          <a:spcPct val="90000"/>
                        </a:lnSpc>
                        <a:spcBef>
                          <a:spcPts val="200"/>
                        </a:spcBef>
                        <a:buClr>
                          <a:schemeClr val="bg2"/>
                        </a:buClr>
                        <a:buFont typeface="Symbol" pitchFamily="18" charset="2"/>
                        <a:buChar char="·"/>
                      </a:pPr>
                      <a:r>
                        <a:rPr lang="en-US" sz="1300" dirty="0" smtClean="0">
                          <a:solidFill>
                            <a:schemeClr val="bg2"/>
                          </a:solidFill>
                        </a:rPr>
                        <a:t>Charge cost of supplies to departments</a:t>
                      </a:r>
                    </a:p>
                    <a:p>
                      <a:pPr marL="169863" indent="-169863">
                        <a:lnSpc>
                          <a:spcPct val="90000"/>
                        </a:lnSpc>
                        <a:spcBef>
                          <a:spcPts val="200"/>
                        </a:spcBef>
                        <a:buClr>
                          <a:schemeClr val="bg2"/>
                        </a:buClr>
                        <a:buFont typeface="Symbol" pitchFamily="18" charset="2"/>
                        <a:buChar char="·"/>
                      </a:pPr>
                      <a:r>
                        <a:rPr lang="en-US" sz="1300" dirty="0" smtClean="0">
                          <a:solidFill>
                            <a:schemeClr val="bg2"/>
                          </a:solidFill>
                        </a:rPr>
                        <a:t>Work with vendors</a:t>
                      </a:r>
                      <a:endParaRPr lang="en-US" sz="1300" dirty="0">
                        <a:solidFill>
                          <a:schemeClr val="bg2"/>
                        </a:solidFill>
                      </a:endParaRP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c>
                  <a:txBody>
                    <a:bodyPr/>
                    <a:lstStyle/>
                    <a:p>
                      <a:pPr marL="169863" indent="-169863" algn="l" defTabSz="914400" rtl="0" eaLnBrk="1" latinLnBrk="0" hangingPunct="1">
                        <a:lnSpc>
                          <a:spcPct val="90000"/>
                        </a:lnSpc>
                        <a:spcBef>
                          <a:spcPts val="200"/>
                        </a:spcBef>
                        <a:buClr>
                          <a:schemeClr val="bg2"/>
                        </a:buClr>
                        <a:buFont typeface="Symbol" pitchFamily="18" charset="2"/>
                        <a:buChar char="·"/>
                      </a:pPr>
                      <a:r>
                        <a:rPr lang="en-US" sz="1300" kern="1200" dirty="0" smtClean="0">
                          <a:solidFill>
                            <a:schemeClr val="bg2"/>
                          </a:solidFill>
                          <a:latin typeface="+mn-lt"/>
                          <a:ea typeface="+mn-ea"/>
                          <a:cs typeface="+mn-cs"/>
                        </a:rPr>
                        <a:t>Prepare and plan for meetings and conferences</a:t>
                      </a:r>
                    </a:p>
                    <a:p>
                      <a:pPr marL="169863" indent="-169863" algn="l" defTabSz="914400" rtl="0" eaLnBrk="1" latinLnBrk="0" hangingPunct="1">
                        <a:lnSpc>
                          <a:spcPct val="90000"/>
                        </a:lnSpc>
                        <a:spcBef>
                          <a:spcPts val="200"/>
                        </a:spcBef>
                        <a:buClr>
                          <a:schemeClr val="bg2"/>
                        </a:buClr>
                        <a:buFont typeface="Symbol" pitchFamily="18" charset="2"/>
                        <a:buChar char="·"/>
                      </a:pPr>
                      <a:r>
                        <a:rPr lang="en-US" sz="1300" kern="1200" dirty="0" smtClean="0">
                          <a:solidFill>
                            <a:schemeClr val="bg2"/>
                          </a:solidFill>
                          <a:latin typeface="+mn-lt"/>
                          <a:ea typeface="+mn-ea"/>
                          <a:cs typeface="+mn-cs"/>
                        </a:rPr>
                        <a:t>Secure space for meetings and conferences</a:t>
                      </a:r>
                    </a:p>
                    <a:p>
                      <a:pPr marL="169863" indent="-169863" algn="l" defTabSz="914400" rtl="0" eaLnBrk="1" latinLnBrk="0" hangingPunct="1">
                        <a:lnSpc>
                          <a:spcPct val="90000"/>
                        </a:lnSpc>
                        <a:spcBef>
                          <a:spcPts val="200"/>
                        </a:spcBef>
                        <a:buClr>
                          <a:schemeClr val="bg2"/>
                        </a:buClr>
                        <a:buFont typeface="Symbol" pitchFamily="18" charset="2"/>
                        <a:buChar char="·"/>
                      </a:pPr>
                      <a:r>
                        <a:rPr lang="en-US" sz="1300" kern="1200" dirty="0" smtClean="0">
                          <a:solidFill>
                            <a:schemeClr val="bg2"/>
                          </a:solidFill>
                          <a:latin typeface="+mn-lt"/>
                          <a:ea typeface="+mn-ea"/>
                          <a:cs typeface="+mn-cs"/>
                        </a:rPr>
                        <a:t>Inform meeting participants of meeting location and time</a:t>
                      </a:r>
                    </a:p>
                    <a:p>
                      <a:pPr marL="169863" indent="-169863" algn="l" defTabSz="914400" rtl="0" eaLnBrk="1" latinLnBrk="0" hangingPunct="1">
                        <a:lnSpc>
                          <a:spcPct val="90000"/>
                        </a:lnSpc>
                        <a:spcBef>
                          <a:spcPts val="200"/>
                        </a:spcBef>
                        <a:buClr>
                          <a:schemeClr val="bg2"/>
                        </a:buClr>
                        <a:buFont typeface="Symbol" pitchFamily="18" charset="2"/>
                        <a:buChar char="·"/>
                      </a:pPr>
                      <a:r>
                        <a:rPr lang="en-US" sz="1300" kern="1200" dirty="0" smtClean="0">
                          <a:solidFill>
                            <a:schemeClr val="bg2"/>
                          </a:solidFill>
                          <a:latin typeface="+mn-lt"/>
                          <a:ea typeface="+mn-ea"/>
                          <a:cs typeface="+mn-cs"/>
                        </a:rPr>
                        <a:t>Distribute agendas</a:t>
                      </a:r>
                    </a:p>
                    <a:p>
                      <a:pPr marL="169863" indent="-169863" algn="l" defTabSz="914400" rtl="0" eaLnBrk="1" latinLnBrk="0" hangingPunct="1">
                        <a:lnSpc>
                          <a:spcPct val="90000"/>
                        </a:lnSpc>
                        <a:spcBef>
                          <a:spcPts val="200"/>
                        </a:spcBef>
                        <a:buClr>
                          <a:schemeClr val="bg2"/>
                        </a:buClr>
                        <a:buFont typeface="Symbol" pitchFamily="18" charset="2"/>
                        <a:buChar char="·"/>
                      </a:pPr>
                      <a:r>
                        <a:rPr lang="en-US" sz="1300" kern="1200" dirty="0" smtClean="0">
                          <a:solidFill>
                            <a:schemeClr val="bg2"/>
                          </a:solidFill>
                          <a:latin typeface="+mn-lt"/>
                          <a:ea typeface="+mn-ea"/>
                          <a:cs typeface="+mn-cs"/>
                        </a:rPr>
                        <a:t>Work with vendors</a:t>
                      </a:r>
                    </a:p>
                    <a:p>
                      <a:pPr marL="169863" indent="-169863" algn="l" defTabSz="914400" rtl="0" eaLnBrk="1" latinLnBrk="0" hangingPunct="1">
                        <a:lnSpc>
                          <a:spcPct val="90000"/>
                        </a:lnSpc>
                        <a:spcBef>
                          <a:spcPts val="200"/>
                        </a:spcBef>
                        <a:buClr>
                          <a:schemeClr val="bg2"/>
                        </a:buClr>
                        <a:buFont typeface="Symbol" pitchFamily="18" charset="2"/>
                        <a:buChar char="·"/>
                      </a:pPr>
                      <a:r>
                        <a:rPr lang="en-US" sz="1300" kern="1200" dirty="0" smtClean="0">
                          <a:solidFill>
                            <a:schemeClr val="bg2"/>
                          </a:solidFill>
                          <a:latin typeface="+mn-lt"/>
                          <a:ea typeface="+mn-ea"/>
                          <a:cs typeface="+mn-cs"/>
                        </a:rPr>
                        <a:t>Schedule meetings</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c>
                  <a:txBody>
                    <a:bodyPr/>
                    <a:lstStyle/>
                    <a:p>
                      <a:pPr marL="0" indent="0">
                        <a:lnSpc>
                          <a:spcPct val="90000"/>
                        </a:lnSpc>
                        <a:spcBef>
                          <a:spcPct val="25000"/>
                        </a:spcBef>
                        <a:buClr>
                          <a:srgbClr val="C00000"/>
                        </a:buClr>
                        <a:buFont typeface="Symbol" pitchFamily="18" charset="2"/>
                        <a:buNone/>
                      </a:pPr>
                      <a:r>
                        <a:rPr lang="en-US" sz="1300" dirty="0" smtClean="0"/>
                        <a:t>Coordinate all aspects of meetings and conferences by:</a:t>
                      </a:r>
                    </a:p>
                    <a:p>
                      <a:pPr marL="169863" indent="-169863">
                        <a:lnSpc>
                          <a:spcPct val="90000"/>
                        </a:lnSpc>
                        <a:spcBef>
                          <a:spcPct val="25000"/>
                        </a:spcBef>
                        <a:buClr>
                          <a:srgbClr val="C00000"/>
                        </a:buClr>
                        <a:buFont typeface="Symbol" pitchFamily="18" charset="2"/>
                        <a:buChar char="·"/>
                      </a:pPr>
                      <a:r>
                        <a:rPr lang="en-US" sz="1300" dirty="0" smtClean="0"/>
                        <a:t>Scheduling meetings and conferences and informing participants of location and time</a:t>
                      </a:r>
                    </a:p>
                    <a:p>
                      <a:pPr marL="169863" indent="-169863">
                        <a:lnSpc>
                          <a:spcPct val="90000"/>
                        </a:lnSpc>
                        <a:spcBef>
                          <a:spcPct val="25000"/>
                        </a:spcBef>
                        <a:buClr>
                          <a:srgbClr val="C00000"/>
                        </a:buClr>
                        <a:buFont typeface="Symbol" pitchFamily="18" charset="2"/>
                        <a:buChar char="·"/>
                      </a:pPr>
                      <a:r>
                        <a:rPr lang="en-US" sz="1300" dirty="0" smtClean="0"/>
                        <a:t>Securing space and working with vendors to set up meetings and conferences</a:t>
                      </a:r>
                    </a:p>
                    <a:p>
                      <a:pPr marL="169863" indent="-169863">
                        <a:lnSpc>
                          <a:spcPct val="90000"/>
                        </a:lnSpc>
                        <a:spcBef>
                          <a:spcPct val="25000"/>
                        </a:spcBef>
                        <a:buClr>
                          <a:srgbClr val="C00000"/>
                        </a:buClr>
                        <a:buFont typeface="Symbol" pitchFamily="18" charset="2"/>
                        <a:buChar char="·"/>
                      </a:pPr>
                      <a:r>
                        <a:rPr lang="en-US" sz="1300" dirty="0" smtClean="0"/>
                        <a:t>Sending soft-copy agendas to participants before the meeting and distributing hard copies during the meeting</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r>
              <a:tr h="1358900">
                <a:tc vMerge="1">
                  <a:txBody>
                    <a:bodyPr/>
                    <a:lstStyle/>
                    <a:p>
                      <a:endParaRPr lang="en-US" dirty="0"/>
                    </a:p>
                  </a:txBody>
                  <a:tcPr/>
                </a:tc>
                <a:tc>
                  <a:txBody>
                    <a:bodyPr/>
                    <a:lstStyle/>
                    <a:p>
                      <a:pPr marL="169863" indent="-169863" algn="l" defTabSz="914400" rtl="0" eaLnBrk="1" latinLnBrk="0" hangingPunct="1">
                        <a:lnSpc>
                          <a:spcPct val="90000"/>
                        </a:lnSpc>
                        <a:spcBef>
                          <a:spcPts val="200"/>
                        </a:spcBef>
                        <a:buClr>
                          <a:schemeClr val="bg2"/>
                        </a:buClr>
                        <a:buFont typeface="Symbol" pitchFamily="18" charset="2"/>
                        <a:buChar char="·"/>
                      </a:pPr>
                      <a:r>
                        <a:rPr lang="en-US" sz="1300" kern="1200" dirty="0" smtClean="0">
                          <a:solidFill>
                            <a:schemeClr val="bg2"/>
                          </a:solidFill>
                          <a:latin typeface="+mn-lt"/>
                          <a:ea typeface="+mn-ea"/>
                          <a:cs typeface="+mn-cs"/>
                        </a:rPr>
                        <a:t>Order office supplies</a:t>
                      </a:r>
                    </a:p>
                    <a:p>
                      <a:pPr marL="169863" indent="-169863" algn="l" defTabSz="914400" rtl="0" eaLnBrk="1" latinLnBrk="0" hangingPunct="1">
                        <a:lnSpc>
                          <a:spcPct val="90000"/>
                        </a:lnSpc>
                        <a:spcBef>
                          <a:spcPts val="200"/>
                        </a:spcBef>
                        <a:buClr>
                          <a:schemeClr val="bg2"/>
                        </a:buClr>
                        <a:buFont typeface="Symbol" pitchFamily="18" charset="2"/>
                        <a:buChar char="·"/>
                      </a:pPr>
                      <a:r>
                        <a:rPr lang="en-US" sz="1300" kern="1200" dirty="0" smtClean="0">
                          <a:solidFill>
                            <a:schemeClr val="bg2"/>
                          </a:solidFill>
                          <a:latin typeface="+mn-lt"/>
                          <a:ea typeface="+mn-ea"/>
                          <a:cs typeface="+mn-cs"/>
                        </a:rPr>
                        <a:t>Maintain inventory of office supplies</a:t>
                      </a:r>
                    </a:p>
                    <a:p>
                      <a:pPr marL="169863" indent="-169863" algn="l" defTabSz="914400" rtl="0" eaLnBrk="1" latinLnBrk="0" hangingPunct="1">
                        <a:lnSpc>
                          <a:spcPct val="90000"/>
                        </a:lnSpc>
                        <a:spcBef>
                          <a:spcPts val="200"/>
                        </a:spcBef>
                        <a:buClr>
                          <a:schemeClr val="bg2"/>
                        </a:buClr>
                        <a:buFont typeface="Symbol" pitchFamily="18" charset="2"/>
                        <a:buChar char="·"/>
                      </a:pPr>
                      <a:r>
                        <a:rPr lang="en-US" sz="1300" kern="1200" dirty="0" smtClean="0">
                          <a:solidFill>
                            <a:schemeClr val="bg2"/>
                          </a:solidFill>
                          <a:latin typeface="+mn-lt"/>
                          <a:ea typeface="+mn-ea"/>
                          <a:cs typeface="+mn-cs"/>
                        </a:rPr>
                        <a:t>Charge cost of supplies to departments</a:t>
                      </a:r>
                    </a:p>
                    <a:p>
                      <a:pPr marL="169863" indent="-169863" algn="l" defTabSz="914400" rtl="0" eaLnBrk="1" latinLnBrk="0" hangingPunct="1">
                        <a:lnSpc>
                          <a:spcPct val="90000"/>
                        </a:lnSpc>
                        <a:spcBef>
                          <a:spcPts val="200"/>
                        </a:spcBef>
                        <a:buClr>
                          <a:schemeClr val="bg2"/>
                        </a:buClr>
                        <a:buFont typeface="Symbol" pitchFamily="18" charset="2"/>
                        <a:buChar char="·"/>
                      </a:pPr>
                      <a:r>
                        <a:rPr lang="en-US" sz="1300" kern="1200" dirty="0" smtClean="0">
                          <a:solidFill>
                            <a:schemeClr val="bg2"/>
                          </a:solidFill>
                          <a:latin typeface="+mn-lt"/>
                          <a:ea typeface="+mn-ea"/>
                          <a:cs typeface="+mn-cs"/>
                        </a:rPr>
                        <a:t>Prepare requisitions for special orders of supplies</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c>
                  <a:txBody>
                    <a:bodyPr/>
                    <a:lstStyle/>
                    <a:p>
                      <a:pPr marL="0" indent="0">
                        <a:lnSpc>
                          <a:spcPct val="90000"/>
                        </a:lnSpc>
                        <a:spcBef>
                          <a:spcPct val="25000"/>
                        </a:spcBef>
                        <a:buClr>
                          <a:srgbClr val="C00000"/>
                        </a:buClr>
                        <a:buFont typeface="Symbol" pitchFamily="18" charset="2"/>
                        <a:buNone/>
                      </a:pPr>
                      <a:r>
                        <a:rPr lang="en-US" sz="1300" dirty="0" smtClean="0"/>
                        <a:t>Maintain office supplies inventory by:</a:t>
                      </a:r>
                    </a:p>
                    <a:p>
                      <a:pPr marL="169863" indent="-169863">
                        <a:lnSpc>
                          <a:spcPct val="90000"/>
                        </a:lnSpc>
                        <a:spcBef>
                          <a:spcPct val="25000"/>
                        </a:spcBef>
                        <a:buClr>
                          <a:srgbClr val="C00000"/>
                        </a:buClr>
                        <a:buFont typeface="Symbol" pitchFamily="18" charset="2"/>
                        <a:buChar char="·"/>
                      </a:pPr>
                      <a:r>
                        <a:rPr lang="en-US" sz="1300" dirty="0" smtClean="0"/>
                        <a:t>Monitoring supply inventory and replenishing as necessary </a:t>
                      </a:r>
                    </a:p>
                    <a:p>
                      <a:pPr marL="169863" indent="-169863">
                        <a:lnSpc>
                          <a:spcPct val="90000"/>
                        </a:lnSpc>
                        <a:spcBef>
                          <a:spcPct val="25000"/>
                        </a:spcBef>
                        <a:buClr>
                          <a:srgbClr val="C00000"/>
                        </a:buClr>
                        <a:buFont typeface="Symbol" pitchFamily="18" charset="2"/>
                        <a:buChar char="·"/>
                      </a:pPr>
                      <a:r>
                        <a:rPr lang="en-US" sz="1300" dirty="0" smtClean="0"/>
                        <a:t>Preparing requisitions for special orders</a:t>
                      </a:r>
                    </a:p>
                    <a:p>
                      <a:pPr marL="169863" indent="-169863">
                        <a:lnSpc>
                          <a:spcPct val="90000"/>
                        </a:lnSpc>
                        <a:spcBef>
                          <a:spcPct val="25000"/>
                        </a:spcBef>
                        <a:buClr>
                          <a:srgbClr val="C00000"/>
                        </a:buClr>
                        <a:buFont typeface="Symbol" pitchFamily="18" charset="2"/>
                        <a:buChar char="·"/>
                      </a:pPr>
                      <a:r>
                        <a:rPr lang="en-US" sz="1300" dirty="0" smtClean="0"/>
                        <a:t>Charging cost of supplies to appropriate departments</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r>
              <a:tr h="1142492">
                <a:tc vMerge="1">
                  <a:txBody>
                    <a:bodyPr/>
                    <a:lstStyle/>
                    <a:p>
                      <a:endParaRPr lang="en-US" dirty="0"/>
                    </a:p>
                  </a:txBody>
                  <a:tcPr/>
                </a:tc>
                <a:tc>
                  <a:txBody>
                    <a:bodyPr/>
                    <a:lstStyle/>
                    <a:p>
                      <a:pPr marL="169863" indent="-169863" algn="l" defTabSz="914400" rtl="0" eaLnBrk="1" latinLnBrk="0" hangingPunct="1">
                        <a:lnSpc>
                          <a:spcPct val="90000"/>
                        </a:lnSpc>
                        <a:spcBef>
                          <a:spcPts val="200"/>
                        </a:spcBef>
                        <a:buClr>
                          <a:schemeClr val="bg2"/>
                        </a:buClr>
                        <a:buFont typeface="Symbol" pitchFamily="18" charset="2"/>
                        <a:buChar char="·"/>
                      </a:pPr>
                      <a:r>
                        <a:rPr lang="en-US" sz="1300" kern="1200" dirty="0" smtClean="0">
                          <a:solidFill>
                            <a:schemeClr val="bg2"/>
                          </a:solidFill>
                          <a:latin typeface="+mn-lt"/>
                          <a:ea typeface="+mn-ea"/>
                          <a:cs typeface="+mn-cs"/>
                        </a:rPr>
                        <a:t>Track department budget</a:t>
                      </a:r>
                    </a:p>
                    <a:p>
                      <a:pPr marL="169863" indent="-169863" algn="l" defTabSz="914400" rtl="0" eaLnBrk="1" latinLnBrk="0" hangingPunct="1">
                        <a:lnSpc>
                          <a:spcPct val="90000"/>
                        </a:lnSpc>
                        <a:spcBef>
                          <a:spcPts val="200"/>
                        </a:spcBef>
                        <a:buClr>
                          <a:schemeClr val="bg2"/>
                        </a:buClr>
                        <a:buFont typeface="Symbol" pitchFamily="18" charset="2"/>
                        <a:buChar char="·"/>
                      </a:pPr>
                      <a:r>
                        <a:rPr lang="en-US" sz="1300" kern="1200" dirty="0" smtClean="0">
                          <a:solidFill>
                            <a:schemeClr val="bg2"/>
                          </a:solidFill>
                          <a:latin typeface="+mn-lt"/>
                          <a:ea typeface="+mn-ea"/>
                          <a:cs typeface="+mn-cs"/>
                        </a:rPr>
                        <a:t>Draft and type correspondence</a:t>
                      </a:r>
                    </a:p>
                    <a:p>
                      <a:pPr marL="169863" indent="-169863" algn="l" defTabSz="914400" rtl="0" eaLnBrk="1" latinLnBrk="0" hangingPunct="1">
                        <a:lnSpc>
                          <a:spcPct val="90000"/>
                        </a:lnSpc>
                        <a:spcBef>
                          <a:spcPts val="200"/>
                        </a:spcBef>
                        <a:buClr>
                          <a:schemeClr val="bg2"/>
                        </a:buClr>
                        <a:buFont typeface="Symbol" pitchFamily="18" charset="2"/>
                        <a:buChar char="·"/>
                      </a:pPr>
                      <a:r>
                        <a:rPr lang="en-US" sz="1300" kern="1200" dirty="0" smtClean="0">
                          <a:solidFill>
                            <a:schemeClr val="bg2"/>
                          </a:solidFill>
                          <a:latin typeface="+mn-lt"/>
                          <a:ea typeface="+mn-ea"/>
                          <a:cs typeface="+mn-cs"/>
                        </a:rPr>
                        <a:t>Make travel arrangements</a:t>
                      </a:r>
                    </a:p>
                    <a:p>
                      <a:pPr marL="169863" indent="-169863" algn="l" defTabSz="914400" rtl="0" eaLnBrk="1" latinLnBrk="0" hangingPunct="1">
                        <a:lnSpc>
                          <a:spcPct val="90000"/>
                        </a:lnSpc>
                        <a:spcBef>
                          <a:spcPts val="200"/>
                        </a:spcBef>
                        <a:buClr>
                          <a:schemeClr val="bg2"/>
                        </a:buClr>
                        <a:buFont typeface="Symbol" pitchFamily="18" charset="2"/>
                        <a:buChar char="·"/>
                      </a:pPr>
                      <a:r>
                        <a:rPr lang="en-US" sz="1300" kern="1200" dirty="0" smtClean="0">
                          <a:solidFill>
                            <a:schemeClr val="bg2"/>
                          </a:solidFill>
                          <a:latin typeface="+mn-lt"/>
                          <a:ea typeface="+mn-ea"/>
                          <a:cs typeface="+mn-cs"/>
                        </a:rPr>
                        <a:t>Run reports</a:t>
                      </a:r>
                    </a:p>
                    <a:p>
                      <a:pPr marL="169863" indent="-169863" algn="l" defTabSz="914400" rtl="0" eaLnBrk="1" latinLnBrk="0" hangingPunct="1">
                        <a:lnSpc>
                          <a:spcPct val="90000"/>
                        </a:lnSpc>
                        <a:spcBef>
                          <a:spcPts val="200"/>
                        </a:spcBef>
                        <a:buClr>
                          <a:schemeClr val="bg2"/>
                        </a:buClr>
                        <a:buFont typeface="Symbol" pitchFamily="18" charset="2"/>
                        <a:buChar char="·"/>
                      </a:pPr>
                      <a:r>
                        <a:rPr lang="en-US" sz="1300" kern="1200" dirty="0" smtClean="0">
                          <a:solidFill>
                            <a:schemeClr val="bg2"/>
                          </a:solidFill>
                          <a:latin typeface="+mn-lt"/>
                          <a:ea typeface="+mn-ea"/>
                          <a:cs typeface="+mn-cs"/>
                        </a:rPr>
                        <a:t>File paperwork</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c>
                  <a:txBody>
                    <a:bodyPr/>
                    <a:lstStyle/>
                    <a:p>
                      <a:pPr marL="0" indent="0">
                        <a:lnSpc>
                          <a:spcPct val="90000"/>
                        </a:lnSpc>
                        <a:spcBef>
                          <a:spcPct val="25000"/>
                        </a:spcBef>
                        <a:buClr>
                          <a:srgbClr val="C00000"/>
                        </a:buClr>
                        <a:buFont typeface="Symbol" pitchFamily="18" charset="2"/>
                        <a:buNone/>
                      </a:pPr>
                      <a:r>
                        <a:rPr lang="en-US" sz="1300" dirty="0" smtClean="0"/>
                        <a:t>Perform administrative and secretarial support for the department, including:</a:t>
                      </a:r>
                    </a:p>
                    <a:p>
                      <a:pPr marL="169863" indent="-169863">
                        <a:lnSpc>
                          <a:spcPct val="90000"/>
                        </a:lnSpc>
                        <a:spcBef>
                          <a:spcPct val="25000"/>
                        </a:spcBef>
                        <a:buClr>
                          <a:srgbClr val="C00000"/>
                        </a:buClr>
                        <a:buFont typeface="Symbol" pitchFamily="18" charset="2"/>
                        <a:buChar char="·"/>
                      </a:pPr>
                      <a:r>
                        <a:rPr lang="en-US" sz="1300" dirty="0" smtClean="0"/>
                        <a:t>Tracking department budget and running reports </a:t>
                      </a:r>
                    </a:p>
                    <a:p>
                      <a:pPr marL="169863" indent="-169863">
                        <a:lnSpc>
                          <a:spcPct val="90000"/>
                        </a:lnSpc>
                        <a:spcBef>
                          <a:spcPct val="25000"/>
                        </a:spcBef>
                        <a:buClr>
                          <a:srgbClr val="C00000"/>
                        </a:buClr>
                        <a:buFont typeface="Symbol" pitchFamily="18" charset="2"/>
                        <a:buChar char="·"/>
                      </a:pPr>
                      <a:r>
                        <a:rPr lang="en-US" sz="1300" dirty="0" smtClean="0"/>
                        <a:t>Making travel arrangements</a:t>
                      </a:r>
                    </a:p>
                    <a:p>
                      <a:pPr marL="169863" indent="-169863">
                        <a:lnSpc>
                          <a:spcPct val="90000"/>
                        </a:lnSpc>
                        <a:spcBef>
                          <a:spcPct val="25000"/>
                        </a:spcBef>
                        <a:buClr>
                          <a:srgbClr val="C00000"/>
                        </a:buClr>
                        <a:buFont typeface="Symbol" pitchFamily="18" charset="2"/>
                        <a:buChar char="·"/>
                      </a:pPr>
                      <a:r>
                        <a:rPr lang="en-US" sz="1300" dirty="0" smtClean="0"/>
                        <a:t>Filing</a:t>
                      </a:r>
                    </a:p>
                    <a:p>
                      <a:pPr marL="169863" indent="-169863">
                        <a:lnSpc>
                          <a:spcPct val="90000"/>
                        </a:lnSpc>
                        <a:spcBef>
                          <a:spcPct val="25000"/>
                        </a:spcBef>
                        <a:buClr>
                          <a:srgbClr val="C00000"/>
                        </a:buClr>
                        <a:buFont typeface="Symbol" pitchFamily="18" charset="2"/>
                        <a:buChar char="·"/>
                      </a:pPr>
                      <a:r>
                        <a:rPr lang="en-US" sz="1300" dirty="0" smtClean="0"/>
                        <a:t>Drafting and typing correspondence</a:t>
                      </a:r>
                    </a:p>
                  </a:txBody>
                  <a:tcPr>
                    <a:lnL w="6350" cap="flat" cmpd="sng" algn="ctr">
                      <a:solidFill>
                        <a:schemeClr val="accent4"/>
                      </a:solidFill>
                      <a:prstDash val="solid"/>
                      <a:round/>
                      <a:headEnd type="none" w="med" len="med"/>
                      <a:tailEnd type="none" w="med" len="med"/>
                    </a:lnL>
                    <a:lnR w="6350" cap="flat" cmpd="sng" algn="ctr">
                      <a:solidFill>
                        <a:schemeClr val="accent4"/>
                      </a:solid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285012668"/>
      </p:ext>
    </p:extLst>
  </p:cSld>
  <p:clrMapOvr>
    <a:masterClrMapping/>
  </p:clrMapOvr>
  <p:transition spd="slow">
    <p:randomBa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p:cNvSpPr>
          <p:nvPr>
            <p:ph type="title"/>
          </p:nvPr>
        </p:nvSpPr>
        <p:spPr/>
        <p:txBody>
          <a:bodyPr/>
          <a:lstStyle/>
          <a:p>
            <a:r>
              <a:rPr lang="en-US" dirty="0" smtClean="0"/>
              <a:t>Next Steps and Contact Information</a:t>
            </a:r>
          </a:p>
        </p:txBody>
      </p:sp>
      <p:sp>
        <p:nvSpPr>
          <p:cNvPr id="44036" name="Rectangle 3"/>
          <p:cNvSpPr>
            <a:spLocks noGrp="1"/>
          </p:cNvSpPr>
          <p:nvPr>
            <p:ph type="body" idx="1"/>
          </p:nvPr>
        </p:nvSpPr>
        <p:spPr>
          <a:xfrm>
            <a:off x="76200" y="1066800"/>
            <a:ext cx="8382000" cy="5410200"/>
          </a:xfrm>
        </p:spPr>
        <p:txBody>
          <a:bodyPr/>
          <a:lstStyle/>
          <a:p>
            <a:r>
              <a:rPr lang="en-US" dirty="0" smtClean="0"/>
              <a:t>Employee to draft initial PDQ by </a:t>
            </a:r>
            <a:r>
              <a:rPr lang="en-US" b="1" dirty="0" smtClean="0"/>
              <a:t>April 9, 2015</a:t>
            </a:r>
          </a:p>
          <a:p>
            <a:r>
              <a:rPr lang="en-US" dirty="0" smtClean="0"/>
              <a:t>Manager/ supervisor to submit draft </a:t>
            </a:r>
            <a:r>
              <a:rPr lang="en-US" dirty="0" err="1" smtClean="0"/>
              <a:t>PDQs</a:t>
            </a:r>
            <a:r>
              <a:rPr lang="en-US" dirty="0" smtClean="0"/>
              <a:t> by </a:t>
            </a:r>
            <a:r>
              <a:rPr lang="en-US" b="1" dirty="0" smtClean="0"/>
              <a:t>April 23, 2015</a:t>
            </a:r>
            <a:endParaRPr lang="en-US" dirty="0"/>
          </a:p>
          <a:p>
            <a:r>
              <a:rPr lang="en-US" dirty="0" smtClean="0"/>
              <a:t>Sibson will </a:t>
            </a:r>
            <a:r>
              <a:rPr lang="en-US" dirty="0"/>
              <a:t>provide observations to </a:t>
            </a:r>
            <a:r>
              <a:rPr lang="en-US" dirty="0" err="1"/>
              <a:t>HR</a:t>
            </a:r>
            <a:r>
              <a:rPr lang="en-US" dirty="0"/>
              <a:t> Services </a:t>
            </a:r>
            <a:r>
              <a:rPr lang="en-US" dirty="0" smtClean="0"/>
              <a:t>on changes to position descriptions by </a:t>
            </a:r>
            <a:r>
              <a:rPr lang="en-US" b="1" dirty="0" smtClean="0"/>
              <a:t>May 18, 2015</a:t>
            </a:r>
          </a:p>
          <a:p>
            <a:r>
              <a:rPr lang="en-US" dirty="0" err="1" smtClean="0"/>
              <a:t>HR</a:t>
            </a:r>
            <a:r>
              <a:rPr lang="en-US" dirty="0" smtClean="0"/>
              <a:t> Services and Vice Presidents will finalize and approve the position descriptions in </a:t>
            </a:r>
            <a:r>
              <a:rPr lang="en-US" b="1" dirty="0" smtClean="0"/>
              <a:t>June</a:t>
            </a:r>
          </a:p>
        </p:txBody>
      </p:sp>
      <p:sp>
        <p:nvSpPr>
          <p:cNvPr id="7" name="Rectangle 6"/>
          <p:cNvSpPr>
            <a:spLocks noChangeArrowheads="1"/>
          </p:cNvSpPr>
          <p:nvPr/>
        </p:nvSpPr>
        <p:spPr bwMode="gray">
          <a:xfrm>
            <a:off x="982766" y="4925351"/>
            <a:ext cx="7178468" cy="1237262"/>
          </a:xfrm>
          <a:prstGeom prst="rect">
            <a:avLst/>
          </a:prstGeom>
          <a:solidFill>
            <a:srgbClr val="C4262E"/>
          </a:solidFill>
          <a:ln>
            <a:noFill/>
          </a:ln>
          <a:effectLst>
            <a:outerShdw blurRad="50800" dist="38100" dir="2700000" algn="tl" rotWithShape="0">
              <a:prstClr val="black">
                <a:alpha val="40000"/>
              </a:prstClr>
            </a:outerShdw>
          </a:effectLst>
          <a:extLst/>
        </p:spPr>
        <p:txBody>
          <a:bodyPr wrap="square" lIns="64008" tIns="64008" rIns="64008" bIns="64008" anchor="ctr" anchorCtr="1">
            <a:spAutoFit/>
          </a:bodyPr>
          <a:lstStyle/>
          <a:p>
            <a:pPr algn="ctr" eaLnBrk="0" hangingPunct="0">
              <a:spcBef>
                <a:spcPct val="10000"/>
              </a:spcBef>
            </a:pPr>
            <a:r>
              <a:rPr lang="en-US" sz="1800" b="1" dirty="0" smtClean="0">
                <a:solidFill>
                  <a:schemeClr val="bg1"/>
                </a:solidFill>
              </a:rPr>
              <a:t>If you have any questions as you go through this process, either about your individual position responsibilities or specific questions on completing the PDQ, please </a:t>
            </a:r>
            <a:r>
              <a:rPr lang="en-US" b="1" dirty="0" smtClean="0">
                <a:solidFill>
                  <a:schemeClr val="bg1"/>
                </a:solidFill>
              </a:rPr>
              <a:t>send an email </a:t>
            </a:r>
            <a:r>
              <a:rPr lang="en-US" b="1" dirty="0">
                <a:solidFill>
                  <a:schemeClr val="bg1"/>
                </a:solidFill>
              </a:rPr>
              <a:t>to pdq@dickinson.edu</a:t>
            </a:r>
            <a:r>
              <a:rPr lang="en-US" sz="1800" b="1" dirty="0" smtClean="0">
                <a:solidFill>
                  <a:schemeClr val="bg1"/>
                </a:solidFill>
              </a:rPr>
              <a:t>.</a:t>
            </a:r>
            <a:endParaRPr lang="en-US" sz="1800" b="1" dirty="0">
              <a:solidFill>
                <a:schemeClr val="bg1"/>
              </a:solidFill>
            </a:endParaRPr>
          </a:p>
        </p:txBody>
      </p:sp>
    </p:spTree>
    <p:extLst>
      <p:ext uri="{BB962C8B-B14F-4D97-AF65-F5344CB8AC3E}">
        <p14:creationId xmlns:p14="http://schemas.microsoft.com/office/powerpoint/2010/main" val="3969253743"/>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b="1" dirty="0" smtClean="0">
                <a:solidFill>
                  <a:srgbClr val="C00000"/>
                </a:solidFill>
              </a:rPr>
              <a:t>Dickinson College</a:t>
            </a:r>
          </a:p>
          <a:p>
            <a:r>
              <a:rPr lang="en-US" dirty="0" err="1"/>
              <a:t>Brontè</a:t>
            </a:r>
            <a:r>
              <a:rPr lang="en-US" dirty="0"/>
              <a:t> Jones, Vice President for Finance and Administration</a:t>
            </a:r>
            <a:endParaRPr lang="en-US" dirty="0" smtClean="0"/>
          </a:p>
          <a:p>
            <a:r>
              <a:rPr lang="en-US" dirty="0"/>
              <a:t>Steve </a:t>
            </a:r>
            <a:r>
              <a:rPr lang="en-US" dirty="0" err="1" smtClean="0"/>
              <a:t>Riccio</a:t>
            </a:r>
            <a:r>
              <a:rPr lang="en-US" dirty="0" smtClean="0"/>
              <a:t>, Associate </a:t>
            </a:r>
            <a:r>
              <a:rPr lang="en-US" dirty="0"/>
              <a:t>Vice President of Human Resource </a:t>
            </a:r>
            <a:r>
              <a:rPr lang="en-US" dirty="0" smtClean="0"/>
              <a:t>Services</a:t>
            </a:r>
          </a:p>
          <a:p>
            <a:r>
              <a:rPr lang="en-US" dirty="0"/>
              <a:t>Arlene Bones, </a:t>
            </a:r>
            <a:r>
              <a:rPr lang="en-US" dirty="0" smtClean="0"/>
              <a:t>Director of Human Resource Services</a:t>
            </a:r>
          </a:p>
          <a:p>
            <a:r>
              <a:rPr lang="en-US" dirty="0" err="1"/>
              <a:t>Dennette</a:t>
            </a:r>
            <a:r>
              <a:rPr lang="en-US" dirty="0"/>
              <a:t> </a:t>
            </a:r>
            <a:r>
              <a:rPr lang="en-US" dirty="0" err="1" smtClean="0"/>
              <a:t>Moul</a:t>
            </a:r>
            <a:r>
              <a:rPr lang="en-US" dirty="0"/>
              <a:t>, Organizational Development &amp; Training </a:t>
            </a:r>
            <a:r>
              <a:rPr lang="en-US" dirty="0" smtClean="0"/>
              <a:t>Specialist</a:t>
            </a:r>
          </a:p>
          <a:p>
            <a:r>
              <a:rPr lang="en-US" dirty="0"/>
              <a:t>Michelle Spencer, </a:t>
            </a:r>
            <a:r>
              <a:rPr lang="en-US" dirty="0" err="1"/>
              <a:t>HRIS</a:t>
            </a:r>
            <a:r>
              <a:rPr lang="en-US" dirty="0"/>
              <a:t> </a:t>
            </a:r>
            <a:r>
              <a:rPr lang="en-US" dirty="0" smtClean="0"/>
              <a:t>Administrator</a:t>
            </a:r>
          </a:p>
          <a:p>
            <a:r>
              <a:rPr lang="en-US" dirty="0"/>
              <a:t>Connie McNamara, Executive Director, Marketing and Communications</a:t>
            </a:r>
          </a:p>
          <a:p>
            <a:r>
              <a:rPr lang="en-US" dirty="0"/>
              <a:t>Korey Paul, Senior Research </a:t>
            </a:r>
            <a:r>
              <a:rPr lang="en-US" dirty="0" smtClean="0"/>
              <a:t>Analyst</a:t>
            </a:r>
          </a:p>
          <a:p>
            <a:pPr marL="0" indent="0">
              <a:buNone/>
            </a:pPr>
            <a:endParaRPr lang="en-US" b="1" dirty="0" smtClean="0">
              <a:solidFill>
                <a:srgbClr val="C00000"/>
              </a:solidFill>
            </a:endParaRPr>
          </a:p>
          <a:p>
            <a:pPr marL="0" indent="0">
              <a:buNone/>
            </a:pPr>
            <a:r>
              <a:rPr lang="en-US" b="1" dirty="0" smtClean="0">
                <a:solidFill>
                  <a:srgbClr val="C00000"/>
                </a:solidFill>
              </a:rPr>
              <a:t>Sibson Consulting</a:t>
            </a:r>
          </a:p>
          <a:p>
            <a:r>
              <a:rPr lang="en-US" dirty="0"/>
              <a:t>Norm Jacobson, </a:t>
            </a:r>
            <a:r>
              <a:rPr lang="en-US" dirty="0" smtClean="0"/>
              <a:t>Senior Vice President</a:t>
            </a:r>
          </a:p>
          <a:p>
            <a:r>
              <a:rPr lang="en-US" dirty="0" smtClean="0"/>
              <a:t>Michael O’Malley, Senior Vice President</a:t>
            </a:r>
          </a:p>
          <a:p>
            <a:r>
              <a:rPr lang="en-US" dirty="0" smtClean="0"/>
              <a:t>Carolyn Wong, Senior Consultant</a:t>
            </a:r>
            <a:endParaRPr lang="en-US" dirty="0"/>
          </a:p>
        </p:txBody>
      </p:sp>
      <p:sp>
        <p:nvSpPr>
          <p:cNvPr id="3" name="Title 2"/>
          <p:cNvSpPr>
            <a:spLocks noGrp="1"/>
          </p:cNvSpPr>
          <p:nvPr>
            <p:ph type="title"/>
          </p:nvPr>
        </p:nvSpPr>
        <p:spPr/>
        <p:txBody>
          <a:bodyPr/>
          <a:lstStyle/>
          <a:p>
            <a:r>
              <a:rPr lang="en-US" dirty="0" smtClean="0"/>
              <a:t>Project Team Members</a:t>
            </a:r>
            <a:endParaRPr lang="en-US" dirty="0"/>
          </a:p>
        </p:txBody>
      </p:sp>
    </p:spTree>
    <p:extLst>
      <p:ext uri="{BB962C8B-B14F-4D97-AF65-F5344CB8AC3E}">
        <p14:creationId xmlns:p14="http://schemas.microsoft.com/office/powerpoint/2010/main" val="3466707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2"/>
          <p:cNvSpPr>
            <a:spLocks noGrp="1" noChangeArrowheads="1"/>
          </p:cNvSpPr>
          <p:nvPr>
            <p:ph type="title"/>
          </p:nvPr>
        </p:nvSpPr>
        <p:spPr/>
        <p:txBody>
          <a:bodyPr/>
          <a:lstStyle/>
          <a:p>
            <a:pPr eaLnBrk="1" hangingPunct="1"/>
            <a:r>
              <a:rPr lang="en-US" dirty="0" smtClean="0"/>
              <a:t>Why are accurate position descriptions important?</a:t>
            </a:r>
          </a:p>
        </p:txBody>
      </p:sp>
      <p:sp>
        <p:nvSpPr>
          <p:cNvPr id="6155" name="Rectangle 27"/>
          <p:cNvSpPr>
            <a:spLocks noChangeArrowheads="1"/>
          </p:cNvSpPr>
          <p:nvPr/>
        </p:nvSpPr>
        <p:spPr bwMode="auto">
          <a:xfrm>
            <a:off x="1914750" y="4438346"/>
            <a:ext cx="6978881" cy="790990"/>
          </a:xfrm>
          <a:prstGeom prst="rect">
            <a:avLst/>
          </a:prstGeom>
          <a:gradFill>
            <a:gsLst>
              <a:gs pos="0">
                <a:schemeClr val="accent1"/>
              </a:gs>
              <a:gs pos="100000">
                <a:schemeClr val="bg1">
                  <a:alpha val="0"/>
                </a:schemeClr>
              </a:gs>
            </a:gsLst>
            <a:lin ang="0" scaled="0"/>
          </a:gradFill>
          <a:ln>
            <a:noFill/>
          </a:ln>
          <a:effectLst/>
          <a:extLst/>
        </p:spPr>
        <p:txBody>
          <a:bodyPr anchor="ctr"/>
          <a:lstStyle/>
          <a:p>
            <a:pPr marL="341313"/>
            <a:r>
              <a:rPr lang="en-US" sz="1600" dirty="0"/>
              <a:t>Ensures that staff and managers have a clear, shared understanding of the </a:t>
            </a:r>
            <a:r>
              <a:rPr lang="en-US" sz="1600" dirty="0" smtClean="0"/>
              <a:t>position’s </a:t>
            </a:r>
            <a:r>
              <a:rPr lang="en-US" sz="1600" dirty="0"/>
              <a:t>major responsibilities, and are able to clarify </a:t>
            </a:r>
            <a:r>
              <a:rPr lang="en-US" sz="1600" dirty="0" smtClean="0"/>
              <a:t>position </a:t>
            </a:r>
            <a:r>
              <a:rPr lang="en-US" sz="1600" dirty="0"/>
              <a:t>expectations and performance standards</a:t>
            </a:r>
          </a:p>
        </p:txBody>
      </p:sp>
      <p:sp>
        <p:nvSpPr>
          <p:cNvPr id="6156" name="Rectangle 28"/>
          <p:cNvSpPr>
            <a:spLocks noChangeArrowheads="1"/>
          </p:cNvSpPr>
          <p:nvPr/>
        </p:nvSpPr>
        <p:spPr bwMode="auto">
          <a:xfrm>
            <a:off x="331052" y="4439234"/>
            <a:ext cx="1942221" cy="790990"/>
          </a:xfrm>
          <a:prstGeom prst="homePlate">
            <a:avLst>
              <a:gd name="adj" fmla="val 32714"/>
            </a:avLst>
          </a:prstGeom>
          <a:solidFill>
            <a:schemeClr val="accent2"/>
          </a:solidFill>
          <a:ln>
            <a:noFill/>
          </a:ln>
          <a:effectLst/>
          <a:extLst/>
        </p:spPr>
        <p:txBody>
          <a:bodyPr anchor="ctr" anchorCtr="1"/>
          <a:lstStyle/>
          <a:p>
            <a:pPr algn="ctr"/>
            <a:r>
              <a:rPr lang="en-US" sz="1600" b="1" dirty="0" smtClean="0">
                <a:solidFill>
                  <a:schemeClr val="bg1"/>
                </a:solidFill>
              </a:rPr>
              <a:t>Performance </a:t>
            </a:r>
            <a:r>
              <a:rPr lang="en-US" sz="1600" b="1" dirty="0">
                <a:solidFill>
                  <a:schemeClr val="bg1"/>
                </a:solidFill>
              </a:rPr>
              <a:t>Discussions</a:t>
            </a:r>
          </a:p>
        </p:txBody>
      </p:sp>
      <p:sp>
        <p:nvSpPr>
          <p:cNvPr id="6149" name="Rectangle 4"/>
          <p:cNvSpPr>
            <a:spLocks noChangeArrowheads="1"/>
          </p:cNvSpPr>
          <p:nvPr/>
        </p:nvSpPr>
        <p:spPr bwMode="auto">
          <a:xfrm>
            <a:off x="1904999" y="2023532"/>
            <a:ext cx="6978881" cy="754293"/>
          </a:xfrm>
          <a:prstGeom prst="rect">
            <a:avLst/>
          </a:prstGeom>
          <a:gradFill>
            <a:gsLst>
              <a:gs pos="0">
                <a:schemeClr val="accent1"/>
              </a:gs>
              <a:gs pos="100000">
                <a:schemeClr val="bg1">
                  <a:alpha val="0"/>
                </a:schemeClr>
              </a:gs>
            </a:gsLst>
            <a:lin ang="0" scaled="0"/>
          </a:gradFill>
          <a:ln>
            <a:noFill/>
          </a:ln>
          <a:effectLst/>
          <a:extLst/>
        </p:spPr>
        <p:txBody>
          <a:bodyPr anchor="ctr"/>
          <a:lstStyle/>
          <a:p>
            <a:pPr marL="341313"/>
            <a:r>
              <a:rPr lang="en-US" sz="1600" dirty="0"/>
              <a:t>Ensures </a:t>
            </a:r>
            <a:r>
              <a:rPr lang="en-US" sz="1600" dirty="0" smtClean="0"/>
              <a:t>positions </a:t>
            </a:r>
            <a:r>
              <a:rPr lang="en-US" sz="1600" dirty="0"/>
              <a:t>are assigned to the appropriate </a:t>
            </a:r>
            <a:r>
              <a:rPr lang="en-US" sz="1600" dirty="0" smtClean="0"/>
              <a:t>salary grades</a:t>
            </a:r>
            <a:endParaRPr lang="en-US" sz="1600" dirty="0"/>
          </a:p>
        </p:txBody>
      </p:sp>
      <p:sp>
        <p:nvSpPr>
          <p:cNvPr id="6150" name="Rectangle 5"/>
          <p:cNvSpPr>
            <a:spLocks noChangeArrowheads="1"/>
          </p:cNvSpPr>
          <p:nvPr/>
        </p:nvSpPr>
        <p:spPr bwMode="auto">
          <a:xfrm>
            <a:off x="331052" y="2023754"/>
            <a:ext cx="1954948" cy="754293"/>
          </a:xfrm>
          <a:prstGeom prst="homePlate">
            <a:avLst>
              <a:gd name="adj" fmla="val 35955"/>
            </a:avLst>
          </a:prstGeom>
          <a:solidFill>
            <a:schemeClr val="accent2"/>
          </a:solidFill>
          <a:ln>
            <a:noFill/>
          </a:ln>
          <a:effectLst/>
          <a:extLst/>
        </p:spPr>
        <p:txBody>
          <a:bodyPr anchor="ctr" anchorCtr="1"/>
          <a:lstStyle/>
          <a:p>
            <a:pPr algn="ctr"/>
            <a:r>
              <a:rPr lang="en-US" sz="1600" b="1" dirty="0" smtClean="0">
                <a:solidFill>
                  <a:schemeClr val="bg1"/>
                </a:solidFill>
              </a:rPr>
              <a:t>Grade </a:t>
            </a:r>
            <a:r>
              <a:rPr lang="en-US" sz="1600" b="1" dirty="0">
                <a:solidFill>
                  <a:schemeClr val="bg1"/>
                </a:solidFill>
              </a:rPr>
              <a:t>Assignment</a:t>
            </a:r>
          </a:p>
        </p:txBody>
      </p:sp>
      <p:sp>
        <p:nvSpPr>
          <p:cNvPr id="6151" name="Rectangle 23"/>
          <p:cNvSpPr>
            <a:spLocks noChangeArrowheads="1"/>
          </p:cNvSpPr>
          <p:nvPr/>
        </p:nvSpPr>
        <p:spPr bwMode="auto">
          <a:xfrm>
            <a:off x="1914750" y="2828470"/>
            <a:ext cx="6978881" cy="754293"/>
          </a:xfrm>
          <a:prstGeom prst="rect">
            <a:avLst/>
          </a:prstGeom>
          <a:gradFill>
            <a:gsLst>
              <a:gs pos="0">
                <a:schemeClr val="accent1"/>
              </a:gs>
              <a:gs pos="100000">
                <a:schemeClr val="bg1">
                  <a:alpha val="0"/>
                </a:schemeClr>
              </a:gs>
            </a:gsLst>
            <a:lin ang="0" scaled="0"/>
          </a:gradFill>
          <a:ln>
            <a:noFill/>
          </a:ln>
          <a:effectLst/>
          <a:extLst/>
        </p:spPr>
        <p:txBody>
          <a:bodyPr anchor="ctr"/>
          <a:lstStyle/>
          <a:p>
            <a:pPr marL="341313"/>
            <a:r>
              <a:rPr lang="en-US" sz="1600" dirty="0"/>
              <a:t>Ensures appropriate classification under the Fair Labor Standards Act</a:t>
            </a:r>
          </a:p>
        </p:txBody>
      </p:sp>
      <p:sp>
        <p:nvSpPr>
          <p:cNvPr id="6152" name="Rectangle 24"/>
          <p:cNvSpPr>
            <a:spLocks noChangeArrowheads="1"/>
          </p:cNvSpPr>
          <p:nvPr/>
        </p:nvSpPr>
        <p:spPr bwMode="auto">
          <a:xfrm>
            <a:off x="331052" y="2828914"/>
            <a:ext cx="1942221" cy="754293"/>
          </a:xfrm>
          <a:prstGeom prst="homePlate">
            <a:avLst>
              <a:gd name="adj" fmla="val 37035"/>
            </a:avLst>
          </a:prstGeom>
          <a:solidFill>
            <a:schemeClr val="accent2"/>
          </a:solidFill>
          <a:ln>
            <a:noFill/>
          </a:ln>
          <a:effectLst/>
          <a:extLst/>
        </p:spPr>
        <p:txBody>
          <a:bodyPr anchor="ctr" anchorCtr="1"/>
          <a:lstStyle/>
          <a:p>
            <a:pPr algn="ctr"/>
            <a:r>
              <a:rPr lang="en-US" sz="1600" b="1" dirty="0" smtClean="0">
                <a:solidFill>
                  <a:schemeClr val="bg1"/>
                </a:solidFill>
              </a:rPr>
              <a:t>FLSA </a:t>
            </a:r>
            <a:r>
              <a:rPr lang="en-US" sz="1600" b="1" dirty="0">
                <a:solidFill>
                  <a:schemeClr val="bg1"/>
                </a:solidFill>
              </a:rPr>
              <a:t>Classification</a:t>
            </a:r>
          </a:p>
        </p:txBody>
      </p:sp>
      <p:sp>
        <p:nvSpPr>
          <p:cNvPr id="6153" name="Rectangle 25"/>
          <p:cNvSpPr>
            <a:spLocks noChangeArrowheads="1"/>
          </p:cNvSpPr>
          <p:nvPr/>
        </p:nvSpPr>
        <p:spPr bwMode="auto">
          <a:xfrm>
            <a:off x="1914750" y="1218594"/>
            <a:ext cx="6978881" cy="754293"/>
          </a:xfrm>
          <a:prstGeom prst="rect">
            <a:avLst/>
          </a:prstGeom>
          <a:gradFill>
            <a:gsLst>
              <a:gs pos="0">
                <a:schemeClr val="accent1"/>
              </a:gs>
              <a:gs pos="100000">
                <a:schemeClr val="bg1">
                  <a:alpha val="0"/>
                </a:schemeClr>
              </a:gs>
            </a:gsLst>
            <a:lin ang="0" scaled="0"/>
          </a:gradFill>
          <a:ln>
            <a:noFill/>
          </a:ln>
          <a:effectLst/>
          <a:extLst/>
        </p:spPr>
        <p:txBody>
          <a:bodyPr anchor="ctr"/>
          <a:lstStyle/>
          <a:p>
            <a:pPr marL="341313" lvl="0"/>
            <a:r>
              <a:rPr lang="en-US" sz="1600" dirty="0" smtClean="0"/>
              <a:t>Assists </a:t>
            </a:r>
            <a:r>
              <a:rPr lang="en-US" sz="1600" dirty="0"/>
              <a:t>in determining the competitive wage/salary for the </a:t>
            </a:r>
            <a:r>
              <a:rPr lang="en-US" sz="1600" dirty="0" smtClean="0"/>
              <a:t>position</a:t>
            </a:r>
            <a:endParaRPr lang="en-US" sz="1600" dirty="0"/>
          </a:p>
        </p:txBody>
      </p:sp>
      <p:sp>
        <p:nvSpPr>
          <p:cNvPr id="6154" name="Rectangle 26"/>
          <p:cNvSpPr>
            <a:spLocks noChangeArrowheads="1"/>
          </p:cNvSpPr>
          <p:nvPr/>
        </p:nvSpPr>
        <p:spPr bwMode="auto">
          <a:xfrm>
            <a:off x="331052" y="1218594"/>
            <a:ext cx="1942221" cy="754293"/>
          </a:xfrm>
          <a:prstGeom prst="homePlate">
            <a:avLst>
              <a:gd name="adj" fmla="val 35955"/>
            </a:avLst>
          </a:prstGeom>
          <a:solidFill>
            <a:schemeClr val="accent2"/>
          </a:solidFill>
          <a:ln>
            <a:noFill/>
          </a:ln>
          <a:effectLst/>
          <a:extLst/>
        </p:spPr>
        <p:txBody>
          <a:bodyPr anchor="ctr" anchorCtr="1"/>
          <a:lstStyle/>
          <a:p>
            <a:pPr algn="ctr"/>
            <a:r>
              <a:rPr lang="en-US" sz="1600" b="1" dirty="0" smtClean="0">
                <a:solidFill>
                  <a:schemeClr val="bg1"/>
                </a:solidFill>
              </a:rPr>
              <a:t>Benchmarking</a:t>
            </a:r>
            <a:endParaRPr lang="en-US" sz="1600" b="1" dirty="0">
              <a:solidFill>
                <a:schemeClr val="bg1"/>
              </a:solidFill>
            </a:endParaRPr>
          </a:p>
        </p:txBody>
      </p:sp>
      <p:sp>
        <p:nvSpPr>
          <p:cNvPr id="6157" name="Rectangle 29"/>
          <p:cNvSpPr>
            <a:spLocks noChangeArrowheads="1"/>
          </p:cNvSpPr>
          <p:nvPr/>
        </p:nvSpPr>
        <p:spPr bwMode="auto">
          <a:xfrm>
            <a:off x="1914750" y="3633408"/>
            <a:ext cx="6978881" cy="754293"/>
          </a:xfrm>
          <a:prstGeom prst="rect">
            <a:avLst/>
          </a:prstGeom>
          <a:gradFill>
            <a:gsLst>
              <a:gs pos="0">
                <a:schemeClr val="accent1"/>
              </a:gs>
              <a:gs pos="100000">
                <a:schemeClr val="bg1">
                  <a:alpha val="0"/>
                </a:schemeClr>
              </a:gs>
            </a:gsLst>
            <a:lin ang="0" scaled="0"/>
          </a:gradFill>
          <a:ln>
            <a:noFill/>
          </a:ln>
          <a:effectLst/>
          <a:extLst/>
        </p:spPr>
        <p:txBody>
          <a:bodyPr anchor="ctr"/>
          <a:lstStyle/>
          <a:p>
            <a:pPr marL="341313"/>
            <a:r>
              <a:rPr lang="en-US" sz="1600" dirty="0"/>
              <a:t>Assists in assuring similar salary opportunities for similar </a:t>
            </a:r>
            <a:r>
              <a:rPr lang="en-US" sz="1600" dirty="0" smtClean="0"/>
              <a:t>positions </a:t>
            </a:r>
            <a:r>
              <a:rPr lang="en-US" sz="1600" dirty="0"/>
              <a:t>within </a:t>
            </a:r>
            <a:r>
              <a:rPr lang="en-US" sz="1600" dirty="0" smtClean="0"/>
              <a:t>the College</a:t>
            </a:r>
            <a:endParaRPr lang="en-US" sz="1600" dirty="0"/>
          </a:p>
        </p:txBody>
      </p:sp>
      <p:sp>
        <p:nvSpPr>
          <p:cNvPr id="6158" name="Rectangle 30"/>
          <p:cNvSpPr>
            <a:spLocks noChangeArrowheads="1"/>
          </p:cNvSpPr>
          <p:nvPr/>
        </p:nvSpPr>
        <p:spPr bwMode="auto">
          <a:xfrm>
            <a:off x="331052" y="3634074"/>
            <a:ext cx="1942221" cy="754293"/>
          </a:xfrm>
          <a:prstGeom prst="homePlate">
            <a:avLst>
              <a:gd name="adj" fmla="val 33794"/>
            </a:avLst>
          </a:prstGeom>
          <a:solidFill>
            <a:schemeClr val="accent2"/>
          </a:solidFill>
          <a:ln>
            <a:noFill/>
          </a:ln>
          <a:effectLst/>
          <a:extLst/>
        </p:spPr>
        <p:txBody>
          <a:bodyPr anchor="ctr" anchorCtr="1"/>
          <a:lstStyle/>
          <a:p>
            <a:pPr algn="ctr"/>
            <a:r>
              <a:rPr lang="en-US" sz="1600" b="1" dirty="0" smtClean="0">
                <a:solidFill>
                  <a:schemeClr val="bg1"/>
                </a:solidFill>
              </a:rPr>
              <a:t>Internal </a:t>
            </a:r>
            <a:r>
              <a:rPr lang="en-US" sz="1600" b="1" dirty="0">
                <a:solidFill>
                  <a:schemeClr val="bg1"/>
                </a:solidFill>
              </a:rPr>
              <a:t>Equity</a:t>
            </a:r>
          </a:p>
        </p:txBody>
      </p:sp>
      <p:sp>
        <p:nvSpPr>
          <p:cNvPr id="16" name="Rectangle 27"/>
          <p:cNvSpPr>
            <a:spLocks noChangeArrowheads="1"/>
          </p:cNvSpPr>
          <p:nvPr/>
        </p:nvSpPr>
        <p:spPr bwMode="auto">
          <a:xfrm>
            <a:off x="1915036" y="5279983"/>
            <a:ext cx="6978881" cy="1040830"/>
          </a:xfrm>
          <a:prstGeom prst="rect">
            <a:avLst/>
          </a:prstGeom>
          <a:gradFill>
            <a:gsLst>
              <a:gs pos="0">
                <a:schemeClr val="accent1"/>
              </a:gs>
              <a:gs pos="100000">
                <a:schemeClr val="bg1">
                  <a:alpha val="0"/>
                </a:schemeClr>
              </a:gs>
            </a:gsLst>
            <a:lin ang="0" scaled="0"/>
          </a:gradFill>
          <a:ln>
            <a:noFill/>
          </a:ln>
          <a:effectLst/>
          <a:extLst/>
        </p:spPr>
        <p:txBody>
          <a:bodyPr anchor="ctr"/>
          <a:lstStyle/>
          <a:p>
            <a:pPr marL="341313"/>
            <a:r>
              <a:rPr lang="en-US" sz="1600" dirty="0"/>
              <a:t>Ensures that </a:t>
            </a:r>
            <a:r>
              <a:rPr lang="en-US" sz="1600" dirty="0" smtClean="0"/>
              <a:t>position </a:t>
            </a:r>
            <a:r>
              <a:rPr lang="en-US" sz="1600" dirty="0"/>
              <a:t>postings accurately reflect the </a:t>
            </a:r>
            <a:r>
              <a:rPr lang="en-US" sz="1600" dirty="0" smtClean="0"/>
              <a:t>position’s </a:t>
            </a:r>
            <a:r>
              <a:rPr lang="en-US" sz="1600" dirty="0"/>
              <a:t>major responsibilities; helps identify the most appropriately qualified candidates; and provides new incumbents with a clear understanding </a:t>
            </a:r>
            <a:r>
              <a:rPr lang="en-US" sz="1600" dirty="0" smtClean="0"/>
              <a:t/>
            </a:r>
            <a:br>
              <a:rPr lang="en-US" sz="1600" dirty="0" smtClean="0"/>
            </a:br>
            <a:r>
              <a:rPr lang="en-US" sz="1600" dirty="0" smtClean="0"/>
              <a:t>of </a:t>
            </a:r>
            <a:r>
              <a:rPr lang="en-US" sz="1600" dirty="0"/>
              <a:t>the </a:t>
            </a:r>
            <a:r>
              <a:rPr lang="en-US" sz="1600" dirty="0" smtClean="0"/>
              <a:t>position</a:t>
            </a:r>
            <a:endParaRPr lang="en-US" sz="1600" dirty="0"/>
          </a:p>
        </p:txBody>
      </p:sp>
      <p:sp>
        <p:nvSpPr>
          <p:cNvPr id="17" name="Rectangle 28"/>
          <p:cNvSpPr>
            <a:spLocks noChangeArrowheads="1"/>
          </p:cNvSpPr>
          <p:nvPr/>
        </p:nvSpPr>
        <p:spPr bwMode="auto">
          <a:xfrm>
            <a:off x="331052" y="5281092"/>
            <a:ext cx="1942221" cy="1043508"/>
          </a:xfrm>
          <a:prstGeom prst="homePlate">
            <a:avLst>
              <a:gd name="adj" fmla="val 32714"/>
            </a:avLst>
          </a:prstGeom>
          <a:solidFill>
            <a:schemeClr val="accent2"/>
          </a:solidFill>
          <a:ln>
            <a:noFill/>
          </a:ln>
          <a:effectLst/>
          <a:extLst/>
        </p:spPr>
        <p:txBody>
          <a:bodyPr anchor="ctr" anchorCtr="1"/>
          <a:lstStyle/>
          <a:p>
            <a:pPr algn="ctr"/>
            <a:r>
              <a:rPr lang="en-US" sz="1600" b="1" dirty="0" smtClean="0">
                <a:solidFill>
                  <a:schemeClr val="bg1"/>
                </a:solidFill>
              </a:rPr>
              <a:t>Recruiting and Promotion</a:t>
            </a:r>
            <a:endParaRPr lang="en-US" sz="1600" b="1" dirty="0">
              <a:solidFill>
                <a:schemeClr val="bg1"/>
              </a:solidFill>
            </a:endParaRPr>
          </a:p>
        </p:txBody>
      </p:sp>
    </p:spTree>
    <p:extLst>
      <p:ext uri="{BB962C8B-B14F-4D97-AF65-F5344CB8AC3E}">
        <p14:creationId xmlns:p14="http://schemas.microsoft.com/office/powerpoint/2010/main" val="1643698408"/>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p:cNvSpPr>
          <p:nvPr>
            <p:ph type="title"/>
          </p:nvPr>
        </p:nvSpPr>
        <p:spPr/>
        <p:txBody>
          <a:bodyPr/>
          <a:lstStyle/>
          <a:p>
            <a:pPr eaLnBrk="1" hangingPunct="1"/>
            <a:r>
              <a:rPr lang="en-US" dirty="0" smtClean="0"/>
              <a:t>Why a Position Description Questionnaire (PDQ)?</a:t>
            </a:r>
          </a:p>
        </p:txBody>
      </p:sp>
      <p:sp>
        <p:nvSpPr>
          <p:cNvPr id="53251" name="AutoShape 3"/>
          <p:cNvSpPr>
            <a:spLocks noChangeArrowheads="1"/>
          </p:cNvSpPr>
          <p:nvPr/>
        </p:nvSpPr>
        <p:spPr bwMode="gray">
          <a:xfrm>
            <a:off x="5105400" y="1371600"/>
            <a:ext cx="3536950" cy="3886200"/>
          </a:xfrm>
          <a:prstGeom prst="homePlate">
            <a:avLst>
              <a:gd name="adj" fmla="val 0"/>
            </a:avLst>
          </a:prstGeom>
          <a:solidFill>
            <a:srgbClr val="00549F"/>
          </a:solidFill>
          <a:ln>
            <a:noFill/>
          </a:ln>
          <a:effectLst/>
          <a:extLst/>
        </p:spPr>
        <p:txBody>
          <a:bodyPr anchor="ctr"/>
          <a:lstStyle/>
          <a:p>
            <a:pPr marL="684213" eaLnBrk="0" hangingPunct="0">
              <a:spcBef>
                <a:spcPct val="30000"/>
              </a:spcBef>
              <a:buClr>
                <a:schemeClr val="folHlink"/>
              </a:buClr>
              <a:buFont typeface="Symbol" pitchFamily="18" charset="2"/>
              <a:buNone/>
              <a:defRPr/>
            </a:pPr>
            <a:r>
              <a:rPr lang="en-US" sz="1800" dirty="0" err="1" smtClean="0">
                <a:solidFill>
                  <a:schemeClr val="bg1"/>
                </a:solidFill>
                <a:latin typeface="Arial" pitchFamily="34" charset="0"/>
                <a:cs typeface="Arial" pitchFamily="34" charset="0"/>
              </a:rPr>
              <a:t>HR</a:t>
            </a:r>
            <a:r>
              <a:rPr lang="en-US" sz="1800" dirty="0" smtClean="0">
                <a:solidFill>
                  <a:schemeClr val="bg1"/>
                </a:solidFill>
                <a:latin typeface="Arial" pitchFamily="34" charset="0"/>
                <a:cs typeface="Arial" pitchFamily="34" charset="0"/>
              </a:rPr>
              <a:t> Services </a:t>
            </a:r>
            <a:r>
              <a:rPr lang="en-US" sz="1800" dirty="0">
                <a:solidFill>
                  <a:schemeClr val="bg1"/>
                </a:solidFill>
                <a:latin typeface="Arial" pitchFamily="34" charset="0"/>
                <a:cs typeface="Arial" pitchFamily="34" charset="0"/>
              </a:rPr>
              <a:t>and Sibson </a:t>
            </a:r>
            <a:r>
              <a:rPr lang="en-US" sz="1800" dirty="0" smtClean="0">
                <a:solidFill>
                  <a:schemeClr val="bg1"/>
                </a:solidFill>
                <a:latin typeface="Arial" pitchFamily="34" charset="0"/>
                <a:cs typeface="Arial" pitchFamily="34" charset="0"/>
              </a:rPr>
              <a:t>worked </a:t>
            </a:r>
            <a:r>
              <a:rPr lang="en-US" sz="1800" dirty="0">
                <a:solidFill>
                  <a:schemeClr val="bg1"/>
                </a:solidFill>
                <a:latin typeface="Arial" pitchFamily="34" charset="0"/>
                <a:cs typeface="Arial" pitchFamily="34" charset="0"/>
              </a:rPr>
              <a:t>together to </a:t>
            </a:r>
            <a:r>
              <a:rPr lang="en-US" sz="1800" dirty="0" smtClean="0">
                <a:solidFill>
                  <a:schemeClr val="bg1"/>
                </a:solidFill>
                <a:latin typeface="Arial" pitchFamily="34" charset="0"/>
                <a:cs typeface="Arial" pitchFamily="34" charset="0"/>
              </a:rPr>
              <a:t/>
            </a:r>
            <a:br>
              <a:rPr lang="en-US" sz="1800" dirty="0" smtClean="0">
                <a:solidFill>
                  <a:schemeClr val="bg1"/>
                </a:solidFill>
                <a:latin typeface="Arial" pitchFamily="34" charset="0"/>
                <a:cs typeface="Arial" pitchFamily="34" charset="0"/>
              </a:rPr>
            </a:br>
            <a:r>
              <a:rPr lang="en-US" sz="1800" dirty="0" smtClean="0">
                <a:solidFill>
                  <a:schemeClr val="bg1"/>
                </a:solidFill>
                <a:latin typeface="Arial" pitchFamily="34" charset="0"/>
                <a:cs typeface="Arial" pitchFamily="34" charset="0"/>
              </a:rPr>
              <a:t>capture all </a:t>
            </a:r>
            <a:r>
              <a:rPr lang="en-US" sz="1800" dirty="0">
                <a:solidFill>
                  <a:schemeClr val="bg1"/>
                </a:solidFill>
                <a:latin typeface="Arial" pitchFamily="34" charset="0"/>
                <a:cs typeface="Arial" pitchFamily="34" charset="0"/>
              </a:rPr>
              <a:t>information needed to support the </a:t>
            </a:r>
            <a:r>
              <a:rPr lang="en-US" sz="1800" dirty="0" smtClean="0">
                <a:solidFill>
                  <a:schemeClr val="bg1"/>
                </a:solidFill>
                <a:latin typeface="Arial" pitchFamily="34" charset="0"/>
                <a:cs typeface="Arial" pitchFamily="34" charset="0"/>
              </a:rPr>
              <a:t>upcoming salary study and salary program development.</a:t>
            </a:r>
            <a:endParaRPr lang="en-US" sz="1800" dirty="0">
              <a:solidFill>
                <a:schemeClr val="bg1"/>
              </a:solidFill>
              <a:latin typeface="Arial" pitchFamily="34" charset="0"/>
              <a:cs typeface="Arial" pitchFamily="34" charset="0"/>
            </a:endParaRPr>
          </a:p>
        </p:txBody>
      </p:sp>
      <p:sp>
        <p:nvSpPr>
          <p:cNvPr id="7173" name="AutoShape 4"/>
          <p:cNvSpPr>
            <a:spLocks noChangeArrowheads="1"/>
          </p:cNvSpPr>
          <p:nvPr/>
        </p:nvSpPr>
        <p:spPr bwMode="gray">
          <a:xfrm>
            <a:off x="395514" y="1371600"/>
            <a:ext cx="5319486" cy="3886200"/>
          </a:xfrm>
          <a:prstGeom prst="homePlate">
            <a:avLst>
              <a:gd name="adj" fmla="val 13179"/>
            </a:avLst>
          </a:prstGeom>
          <a:gradFill>
            <a:gsLst>
              <a:gs pos="62000">
                <a:schemeClr val="accent1"/>
              </a:gs>
              <a:gs pos="0">
                <a:schemeClr val="bg1">
                  <a:alpha val="0"/>
                </a:schemeClr>
              </a:gs>
            </a:gsLst>
            <a:lin ang="0" scaled="0"/>
          </a:gradFill>
          <a:ln>
            <a:noFill/>
          </a:ln>
          <a:effectLst/>
          <a:extLst/>
        </p:spPr>
        <p:txBody>
          <a:bodyPr lIns="182880" anchor="ctr"/>
          <a:lstStyle/>
          <a:p>
            <a:pPr marL="196850" indent="-196850" eaLnBrk="0" hangingPunct="0">
              <a:buClr>
                <a:schemeClr val="folHlink"/>
              </a:buClr>
              <a:buFont typeface="Wingdings" pitchFamily="34" charset="2"/>
              <a:buNone/>
            </a:pPr>
            <a:r>
              <a:rPr lang="en-US" sz="1800" dirty="0">
                <a:latin typeface="Arial" pitchFamily="34" charset="0"/>
                <a:cs typeface="Arial" pitchFamily="34" charset="0"/>
              </a:rPr>
              <a:t>	The </a:t>
            </a:r>
            <a:r>
              <a:rPr lang="en-US" dirty="0">
                <a:latin typeface="Arial" pitchFamily="34" charset="0"/>
                <a:cs typeface="Arial" pitchFamily="34" charset="0"/>
              </a:rPr>
              <a:t>P</a:t>
            </a:r>
            <a:r>
              <a:rPr lang="en-US" sz="1800" dirty="0" smtClean="0">
                <a:latin typeface="Arial" pitchFamily="34" charset="0"/>
                <a:cs typeface="Arial" pitchFamily="34" charset="0"/>
              </a:rPr>
              <a:t>DQ was developed </a:t>
            </a:r>
            <a:r>
              <a:rPr lang="en-US" sz="1800" dirty="0">
                <a:latin typeface="Arial" pitchFamily="34" charset="0"/>
                <a:cs typeface="Arial" pitchFamily="34" charset="0"/>
              </a:rPr>
              <a:t>in a format that:</a:t>
            </a:r>
          </a:p>
          <a:p>
            <a:pPr marL="196850" indent="-196850" eaLnBrk="0" hangingPunct="0">
              <a:buClr>
                <a:srgbClr val="C00000"/>
              </a:buClr>
              <a:buFont typeface="Symbol" pitchFamily="18" charset="2"/>
              <a:buChar char="·"/>
            </a:pPr>
            <a:r>
              <a:rPr lang="en-US" sz="1800" dirty="0" smtClean="0">
                <a:latin typeface="Arial" pitchFamily="34" charset="0"/>
                <a:cs typeface="Arial" pitchFamily="34" charset="0"/>
              </a:rPr>
              <a:t>Is relatively easy to complete for non-HR professionals</a:t>
            </a:r>
          </a:p>
          <a:p>
            <a:pPr marL="196850" indent="-196850" eaLnBrk="0" hangingPunct="0">
              <a:buClr>
                <a:srgbClr val="C00000"/>
              </a:buClr>
              <a:buFont typeface="Symbol" pitchFamily="18" charset="2"/>
              <a:buChar char="·"/>
            </a:pPr>
            <a:r>
              <a:rPr lang="en-US" sz="1800" dirty="0" smtClean="0">
                <a:latin typeface="Arial" pitchFamily="34" charset="0"/>
                <a:cs typeface="Arial" pitchFamily="34" charset="0"/>
              </a:rPr>
              <a:t>Is not highly dependent on individual writing styles</a:t>
            </a:r>
          </a:p>
          <a:p>
            <a:pPr marL="196850" indent="-196850" eaLnBrk="0" hangingPunct="0">
              <a:buClr>
                <a:srgbClr val="C00000"/>
              </a:buClr>
              <a:buFont typeface="Symbol" pitchFamily="18" charset="2"/>
              <a:buChar char="·"/>
            </a:pPr>
            <a:r>
              <a:rPr lang="en-US" sz="1800" dirty="0" smtClean="0">
                <a:latin typeface="Arial" pitchFamily="34" charset="0"/>
                <a:cs typeface="Arial" pitchFamily="34" charset="0"/>
              </a:rPr>
              <a:t>Collects </a:t>
            </a:r>
            <a:r>
              <a:rPr lang="en-US" sz="1800" dirty="0">
                <a:latin typeface="Arial" pitchFamily="34" charset="0"/>
                <a:cs typeface="Arial" pitchFamily="34" charset="0"/>
              </a:rPr>
              <a:t>the same type of information for all </a:t>
            </a:r>
            <a:r>
              <a:rPr lang="en-US" sz="1800" dirty="0" smtClean="0">
                <a:latin typeface="Arial" pitchFamily="34" charset="0"/>
                <a:cs typeface="Arial" pitchFamily="34" charset="0"/>
              </a:rPr>
              <a:t>positions </a:t>
            </a:r>
            <a:r>
              <a:rPr lang="en-US" sz="1800" dirty="0">
                <a:latin typeface="Arial" pitchFamily="34" charset="0"/>
                <a:cs typeface="Arial" pitchFamily="34" charset="0"/>
              </a:rPr>
              <a:t>in </a:t>
            </a:r>
            <a:r>
              <a:rPr lang="en-US" sz="1800" dirty="0" smtClean="0">
                <a:latin typeface="Arial" pitchFamily="34" charset="0"/>
                <a:cs typeface="Arial" pitchFamily="34" charset="0"/>
              </a:rPr>
              <a:t>a </a:t>
            </a:r>
            <a:r>
              <a:rPr lang="en-US" sz="1800" dirty="0">
                <a:latin typeface="Arial" pitchFamily="34" charset="0"/>
                <a:cs typeface="Arial" pitchFamily="34" charset="0"/>
              </a:rPr>
              <a:t>clear, consistent format</a:t>
            </a:r>
          </a:p>
          <a:p>
            <a:pPr marL="196850" indent="-196850" eaLnBrk="0" hangingPunct="0">
              <a:buClr>
                <a:srgbClr val="C00000"/>
              </a:buClr>
              <a:buFont typeface="Symbol" pitchFamily="18" charset="2"/>
              <a:buChar char="·"/>
            </a:pPr>
            <a:r>
              <a:rPr lang="en-US" sz="1800" dirty="0">
                <a:latin typeface="Arial" pitchFamily="34" charset="0"/>
                <a:cs typeface="Arial" pitchFamily="34" charset="0"/>
              </a:rPr>
              <a:t>Can be used on an </a:t>
            </a:r>
            <a:r>
              <a:rPr lang="en-US" sz="1800" dirty="0" smtClean="0">
                <a:latin typeface="Arial" pitchFamily="34" charset="0"/>
                <a:cs typeface="Arial" pitchFamily="34" charset="0"/>
              </a:rPr>
              <a:t>ongoing </a:t>
            </a:r>
            <a:r>
              <a:rPr lang="en-US" sz="1800" dirty="0">
                <a:latin typeface="Arial" pitchFamily="34" charset="0"/>
                <a:cs typeface="Arial" pitchFamily="34" charset="0"/>
              </a:rPr>
              <a:t>basis </a:t>
            </a:r>
            <a:br>
              <a:rPr lang="en-US" sz="1800" dirty="0">
                <a:latin typeface="Arial" pitchFamily="34" charset="0"/>
                <a:cs typeface="Arial" pitchFamily="34" charset="0"/>
              </a:rPr>
            </a:br>
            <a:r>
              <a:rPr lang="en-US" sz="1800" dirty="0">
                <a:latin typeface="Arial" pitchFamily="34" charset="0"/>
                <a:cs typeface="Arial" pitchFamily="34" charset="0"/>
              </a:rPr>
              <a:t>when </a:t>
            </a:r>
            <a:r>
              <a:rPr lang="en-US" dirty="0" smtClean="0">
                <a:latin typeface="Arial" pitchFamily="34" charset="0"/>
                <a:cs typeface="Arial" pitchFamily="34" charset="0"/>
              </a:rPr>
              <a:t>position</a:t>
            </a:r>
            <a:r>
              <a:rPr lang="en-US" sz="1800" dirty="0" smtClean="0">
                <a:latin typeface="Arial" pitchFamily="34" charset="0"/>
                <a:cs typeface="Arial" pitchFamily="34" charset="0"/>
              </a:rPr>
              <a:t>s </a:t>
            </a:r>
            <a:r>
              <a:rPr lang="en-US" sz="1800" dirty="0">
                <a:latin typeface="Arial" pitchFamily="34" charset="0"/>
                <a:cs typeface="Arial" pitchFamily="34" charset="0"/>
              </a:rPr>
              <a:t>change significantly and</a:t>
            </a:r>
            <a:br>
              <a:rPr lang="en-US" sz="1800" dirty="0">
                <a:latin typeface="Arial" pitchFamily="34" charset="0"/>
                <a:cs typeface="Arial" pitchFamily="34" charset="0"/>
              </a:rPr>
            </a:br>
            <a:r>
              <a:rPr lang="en-US" sz="1800" dirty="0">
                <a:latin typeface="Arial" pitchFamily="34" charset="0"/>
                <a:cs typeface="Arial" pitchFamily="34" charset="0"/>
              </a:rPr>
              <a:t>revisions to </a:t>
            </a:r>
            <a:r>
              <a:rPr lang="en-US" dirty="0" smtClean="0">
                <a:latin typeface="Arial" pitchFamily="34" charset="0"/>
                <a:cs typeface="Arial" pitchFamily="34" charset="0"/>
              </a:rPr>
              <a:t>position</a:t>
            </a:r>
            <a:r>
              <a:rPr lang="en-US" sz="1800" dirty="0" smtClean="0">
                <a:latin typeface="Arial" pitchFamily="34" charset="0"/>
                <a:cs typeface="Arial" pitchFamily="34" charset="0"/>
              </a:rPr>
              <a:t> </a:t>
            </a:r>
            <a:r>
              <a:rPr lang="en-US" sz="1800" dirty="0">
                <a:latin typeface="Arial" pitchFamily="34" charset="0"/>
                <a:cs typeface="Arial" pitchFamily="34" charset="0"/>
              </a:rPr>
              <a:t>descriptions </a:t>
            </a:r>
            <a:br>
              <a:rPr lang="en-US" sz="1800" dirty="0">
                <a:latin typeface="Arial" pitchFamily="34" charset="0"/>
                <a:cs typeface="Arial" pitchFamily="34" charset="0"/>
              </a:rPr>
            </a:br>
            <a:r>
              <a:rPr lang="en-US" sz="1800" dirty="0">
                <a:latin typeface="Arial" pitchFamily="34" charset="0"/>
                <a:cs typeface="Arial" pitchFamily="34" charset="0"/>
              </a:rPr>
              <a:t>are necessary</a:t>
            </a:r>
          </a:p>
        </p:txBody>
      </p:sp>
      <p:sp>
        <p:nvSpPr>
          <p:cNvPr id="7174" name="Text Box 5"/>
          <p:cNvSpPr txBox="1">
            <a:spLocks noChangeArrowheads="1"/>
          </p:cNvSpPr>
          <p:nvPr/>
        </p:nvSpPr>
        <p:spPr bwMode="auto">
          <a:xfrm>
            <a:off x="4038600" y="0"/>
            <a:ext cx="510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lnSpc>
                <a:spcPct val="90000"/>
              </a:lnSpc>
              <a:spcBef>
                <a:spcPct val="50000"/>
              </a:spcBef>
              <a:spcAft>
                <a:spcPct val="0"/>
              </a:spcAft>
              <a:defRPr sz="1600">
                <a:solidFill>
                  <a:schemeClr val="tx1"/>
                </a:solidFill>
                <a:latin typeface="Arial" pitchFamily="34" charset="0"/>
              </a:defRPr>
            </a:lvl6pPr>
            <a:lvl7pPr marL="2971800" indent="-228600" eaLnBrk="0" fontAlgn="base" hangingPunct="0">
              <a:lnSpc>
                <a:spcPct val="90000"/>
              </a:lnSpc>
              <a:spcBef>
                <a:spcPct val="50000"/>
              </a:spcBef>
              <a:spcAft>
                <a:spcPct val="0"/>
              </a:spcAft>
              <a:defRPr sz="1600">
                <a:solidFill>
                  <a:schemeClr val="tx1"/>
                </a:solidFill>
                <a:latin typeface="Arial" pitchFamily="34" charset="0"/>
              </a:defRPr>
            </a:lvl7pPr>
            <a:lvl8pPr marL="3429000" indent="-228600" eaLnBrk="0" fontAlgn="base" hangingPunct="0">
              <a:lnSpc>
                <a:spcPct val="90000"/>
              </a:lnSpc>
              <a:spcBef>
                <a:spcPct val="50000"/>
              </a:spcBef>
              <a:spcAft>
                <a:spcPct val="0"/>
              </a:spcAft>
              <a:defRPr sz="1600">
                <a:solidFill>
                  <a:schemeClr val="tx1"/>
                </a:solidFill>
                <a:latin typeface="Arial" pitchFamily="34" charset="0"/>
              </a:defRPr>
            </a:lvl8pPr>
            <a:lvl9pPr marL="3886200" indent="-228600" eaLnBrk="0" fontAlgn="base" hangingPunct="0">
              <a:lnSpc>
                <a:spcPct val="90000"/>
              </a:lnSpc>
              <a:spcBef>
                <a:spcPct val="50000"/>
              </a:spcBef>
              <a:spcAft>
                <a:spcPct val="0"/>
              </a:spcAft>
              <a:defRPr sz="1600">
                <a:solidFill>
                  <a:schemeClr val="tx1"/>
                </a:solidFill>
                <a:latin typeface="Arial" pitchFamily="34" charset="0"/>
              </a:defRPr>
            </a:lvl9pPr>
          </a:lstStyle>
          <a:p>
            <a:pPr eaLnBrk="1" hangingPunct="1"/>
            <a:endParaRPr lang="en-US" b="1" dirty="0"/>
          </a:p>
        </p:txBody>
      </p:sp>
      <p:sp>
        <p:nvSpPr>
          <p:cNvPr id="7" name="Rectangle 6"/>
          <p:cNvSpPr>
            <a:spLocks noChangeArrowheads="1"/>
          </p:cNvSpPr>
          <p:nvPr/>
        </p:nvSpPr>
        <p:spPr bwMode="gray">
          <a:xfrm>
            <a:off x="1623701" y="5583400"/>
            <a:ext cx="5896598" cy="683264"/>
          </a:xfrm>
          <a:prstGeom prst="rect">
            <a:avLst/>
          </a:prstGeom>
          <a:solidFill>
            <a:srgbClr val="C4262E"/>
          </a:solidFill>
          <a:ln>
            <a:solidFill>
              <a:srgbClr val="C4262E"/>
            </a:solidFill>
          </a:ln>
          <a:effectLst>
            <a:outerShdw blurRad="50800" dist="38100" dir="2700000" algn="tl" rotWithShape="0">
              <a:prstClr val="black">
                <a:alpha val="40000"/>
              </a:prstClr>
            </a:outerShdw>
          </a:effectLst>
          <a:extLst/>
        </p:spPr>
        <p:txBody>
          <a:bodyPr wrap="square" lIns="64008" tIns="64008" rIns="64008" bIns="64008" anchor="ctr" anchorCtr="1">
            <a:spAutoFit/>
          </a:bodyPr>
          <a:lstStyle/>
          <a:p>
            <a:pPr algn="ctr" eaLnBrk="0" hangingPunct="0">
              <a:spcBef>
                <a:spcPct val="10000"/>
              </a:spcBef>
            </a:pPr>
            <a:r>
              <a:rPr lang="en-US" sz="1800" b="1" dirty="0" smtClean="0">
                <a:solidFill>
                  <a:schemeClr val="bg1"/>
                </a:solidFill>
              </a:rPr>
              <a:t>The PDQ blends </a:t>
            </a:r>
            <a:r>
              <a:rPr lang="en-US" sz="1800" b="1" dirty="0">
                <a:solidFill>
                  <a:schemeClr val="bg1"/>
                </a:solidFill>
              </a:rPr>
              <a:t>questions </a:t>
            </a:r>
            <a:r>
              <a:rPr lang="en-US" sz="1800" b="1" dirty="0" smtClean="0">
                <a:solidFill>
                  <a:schemeClr val="bg1"/>
                </a:solidFill>
              </a:rPr>
              <a:t>with structured </a:t>
            </a:r>
            <a:r>
              <a:rPr lang="en-US" sz="1800" b="1" dirty="0">
                <a:solidFill>
                  <a:schemeClr val="bg1"/>
                </a:solidFill>
              </a:rPr>
              <a:t>answers </a:t>
            </a:r>
            <a:r>
              <a:rPr lang="en-US" sz="1800" b="1" dirty="0" smtClean="0">
                <a:solidFill>
                  <a:schemeClr val="bg1"/>
                </a:solidFill>
              </a:rPr>
              <a:t>and </a:t>
            </a:r>
            <a:r>
              <a:rPr lang="en-US" sz="1800" b="1" dirty="0">
                <a:solidFill>
                  <a:schemeClr val="bg1"/>
                </a:solidFill>
              </a:rPr>
              <a:t>opportunities for open-ended </a:t>
            </a:r>
            <a:r>
              <a:rPr lang="en-US" sz="1800" b="1" dirty="0" smtClean="0">
                <a:solidFill>
                  <a:schemeClr val="bg1"/>
                </a:solidFill>
              </a:rPr>
              <a:t>narratives.</a:t>
            </a:r>
            <a:endParaRPr lang="en-US" sz="1800" b="1" dirty="0">
              <a:solidFill>
                <a:schemeClr val="bg1"/>
              </a:solidFill>
            </a:endParaRPr>
          </a:p>
        </p:txBody>
      </p:sp>
    </p:spTree>
    <p:extLst>
      <p:ext uri="{BB962C8B-B14F-4D97-AF65-F5344CB8AC3E}">
        <p14:creationId xmlns:p14="http://schemas.microsoft.com/office/powerpoint/2010/main" val="135869878"/>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4"/>
          <p:cNvSpPr txBox="1">
            <a:spLocks noChangeArrowheads="1"/>
          </p:cNvSpPr>
          <p:nvPr/>
        </p:nvSpPr>
        <p:spPr bwMode="gray">
          <a:xfrm>
            <a:off x="0" y="2668012"/>
            <a:ext cx="22860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73038" indent="-173038"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lnSpc>
                <a:spcPct val="90000"/>
              </a:lnSpc>
              <a:spcBef>
                <a:spcPct val="50000"/>
              </a:spcBef>
              <a:spcAft>
                <a:spcPct val="0"/>
              </a:spcAft>
              <a:defRPr sz="1600">
                <a:solidFill>
                  <a:schemeClr val="tx1"/>
                </a:solidFill>
                <a:latin typeface="Arial" pitchFamily="34" charset="0"/>
              </a:defRPr>
            </a:lvl6pPr>
            <a:lvl7pPr marL="2971800" indent="-228600" eaLnBrk="0" fontAlgn="base" hangingPunct="0">
              <a:lnSpc>
                <a:spcPct val="90000"/>
              </a:lnSpc>
              <a:spcBef>
                <a:spcPct val="50000"/>
              </a:spcBef>
              <a:spcAft>
                <a:spcPct val="0"/>
              </a:spcAft>
              <a:defRPr sz="1600">
                <a:solidFill>
                  <a:schemeClr val="tx1"/>
                </a:solidFill>
                <a:latin typeface="Arial" pitchFamily="34" charset="0"/>
              </a:defRPr>
            </a:lvl7pPr>
            <a:lvl8pPr marL="3429000" indent="-228600" eaLnBrk="0" fontAlgn="base" hangingPunct="0">
              <a:lnSpc>
                <a:spcPct val="90000"/>
              </a:lnSpc>
              <a:spcBef>
                <a:spcPct val="50000"/>
              </a:spcBef>
              <a:spcAft>
                <a:spcPct val="0"/>
              </a:spcAft>
              <a:defRPr sz="1600">
                <a:solidFill>
                  <a:schemeClr val="tx1"/>
                </a:solidFill>
                <a:latin typeface="Arial" pitchFamily="34" charset="0"/>
              </a:defRPr>
            </a:lvl8pPr>
            <a:lvl9pPr marL="3886200" indent="-228600" eaLnBrk="0" fontAlgn="base" hangingPunct="0">
              <a:lnSpc>
                <a:spcPct val="90000"/>
              </a:lnSpc>
              <a:spcBef>
                <a:spcPct val="50000"/>
              </a:spcBef>
              <a:spcAft>
                <a:spcPct val="0"/>
              </a:spcAft>
              <a:defRPr sz="1600">
                <a:solidFill>
                  <a:schemeClr val="tx1"/>
                </a:solidFill>
                <a:latin typeface="Arial" pitchFamily="34" charset="0"/>
              </a:defRPr>
            </a:lvl9pPr>
          </a:lstStyle>
          <a:p>
            <a:pPr>
              <a:spcBef>
                <a:spcPts val="600"/>
              </a:spcBef>
              <a:buClr>
                <a:srgbClr val="C4262E"/>
              </a:buClr>
              <a:buFont typeface="Symbol" pitchFamily="18" charset="2"/>
              <a:buChar char="·"/>
            </a:pPr>
            <a:r>
              <a:rPr lang="en-US" dirty="0" smtClean="0"/>
              <a:t>Each employee will complete all sections of the PDQ for their position by </a:t>
            </a:r>
            <a:r>
              <a:rPr lang="en-US" b="1" i="1" dirty="0" smtClean="0"/>
              <a:t>April 9, 2015</a:t>
            </a:r>
          </a:p>
        </p:txBody>
      </p:sp>
      <p:sp>
        <p:nvSpPr>
          <p:cNvPr id="8201" name="Text Box 8"/>
          <p:cNvSpPr txBox="1">
            <a:spLocks noChangeArrowheads="1"/>
          </p:cNvSpPr>
          <p:nvPr/>
        </p:nvSpPr>
        <p:spPr bwMode="gray">
          <a:xfrm>
            <a:off x="6705600" y="2670447"/>
            <a:ext cx="2514600" cy="3862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73038" indent="-173038"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lnSpc>
                <a:spcPct val="90000"/>
              </a:lnSpc>
              <a:spcBef>
                <a:spcPct val="50000"/>
              </a:spcBef>
              <a:spcAft>
                <a:spcPct val="0"/>
              </a:spcAft>
              <a:defRPr sz="1600">
                <a:solidFill>
                  <a:schemeClr val="tx1"/>
                </a:solidFill>
                <a:latin typeface="Arial" pitchFamily="34" charset="0"/>
              </a:defRPr>
            </a:lvl6pPr>
            <a:lvl7pPr marL="2971800" indent="-228600" eaLnBrk="0" fontAlgn="base" hangingPunct="0">
              <a:lnSpc>
                <a:spcPct val="90000"/>
              </a:lnSpc>
              <a:spcBef>
                <a:spcPct val="50000"/>
              </a:spcBef>
              <a:spcAft>
                <a:spcPct val="0"/>
              </a:spcAft>
              <a:defRPr sz="1600">
                <a:solidFill>
                  <a:schemeClr val="tx1"/>
                </a:solidFill>
                <a:latin typeface="Arial" pitchFamily="34" charset="0"/>
              </a:defRPr>
            </a:lvl7pPr>
            <a:lvl8pPr marL="3429000" indent="-228600" eaLnBrk="0" fontAlgn="base" hangingPunct="0">
              <a:lnSpc>
                <a:spcPct val="90000"/>
              </a:lnSpc>
              <a:spcBef>
                <a:spcPct val="50000"/>
              </a:spcBef>
              <a:spcAft>
                <a:spcPct val="0"/>
              </a:spcAft>
              <a:defRPr sz="1600">
                <a:solidFill>
                  <a:schemeClr val="tx1"/>
                </a:solidFill>
                <a:latin typeface="Arial" pitchFamily="34" charset="0"/>
              </a:defRPr>
            </a:lvl8pPr>
            <a:lvl9pPr marL="3886200" indent="-228600" eaLnBrk="0" fontAlgn="base" hangingPunct="0">
              <a:lnSpc>
                <a:spcPct val="90000"/>
              </a:lnSpc>
              <a:spcBef>
                <a:spcPct val="50000"/>
              </a:spcBef>
              <a:spcAft>
                <a:spcPct val="0"/>
              </a:spcAft>
              <a:defRPr sz="1600">
                <a:solidFill>
                  <a:schemeClr val="tx1"/>
                </a:solidFill>
                <a:latin typeface="Arial" pitchFamily="34" charset="0"/>
              </a:defRPr>
            </a:lvl9pPr>
          </a:lstStyle>
          <a:p>
            <a:pPr>
              <a:spcBef>
                <a:spcPts val="600"/>
              </a:spcBef>
              <a:buClr>
                <a:srgbClr val="C4262E"/>
              </a:buClr>
              <a:buFont typeface="Symbol" pitchFamily="18" charset="2"/>
              <a:buChar char="·"/>
            </a:pPr>
            <a:r>
              <a:rPr lang="en-US" dirty="0" err="1" smtClean="0"/>
              <a:t>HR</a:t>
            </a:r>
            <a:r>
              <a:rPr lang="en-US" dirty="0" smtClean="0"/>
              <a:t> Services and VPs will finalize and approve </a:t>
            </a:r>
            <a:r>
              <a:rPr lang="en-US" dirty="0" err="1" smtClean="0"/>
              <a:t>PDQs</a:t>
            </a:r>
            <a:r>
              <a:rPr lang="en-US" dirty="0" smtClean="0"/>
              <a:t> in</a:t>
            </a:r>
            <a:r>
              <a:rPr lang="en-US" b="1" i="1" dirty="0" smtClean="0"/>
              <a:t> June</a:t>
            </a:r>
          </a:p>
          <a:p>
            <a:pPr>
              <a:spcBef>
                <a:spcPts val="600"/>
              </a:spcBef>
              <a:buClr>
                <a:srgbClr val="C4262E"/>
              </a:buClr>
              <a:buFont typeface="Symbol" pitchFamily="18" charset="2"/>
              <a:buChar char="·"/>
            </a:pPr>
            <a:r>
              <a:rPr lang="en-US" dirty="0" err="1"/>
              <a:t>HR</a:t>
            </a:r>
            <a:r>
              <a:rPr lang="en-US" dirty="0"/>
              <a:t> Services will follow up with the supervisor for clarification or any questions.  Once the process has been completed, final descriptions and analysis will be sent to supervisors with communication</a:t>
            </a:r>
            <a:r>
              <a:rPr lang="en-US" dirty="0" smtClean="0"/>
              <a:t>/ outcomes </a:t>
            </a:r>
            <a:r>
              <a:rPr lang="en-US" dirty="0"/>
              <a:t>to employees to </a:t>
            </a:r>
            <a:r>
              <a:rPr lang="en-US" dirty="0" smtClean="0"/>
              <a:t>follow</a:t>
            </a:r>
          </a:p>
        </p:txBody>
      </p:sp>
      <p:sp>
        <p:nvSpPr>
          <p:cNvPr id="8204" name="Rectangle 12"/>
          <p:cNvSpPr>
            <a:spLocks noGrp="1" noChangeArrowheads="1"/>
          </p:cNvSpPr>
          <p:nvPr>
            <p:ph type="title"/>
          </p:nvPr>
        </p:nvSpPr>
        <p:spPr/>
        <p:txBody>
          <a:bodyPr/>
          <a:lstStyle/>
          <a:p>
            <a:pPr eaLnBrk="1" hangingPunct="1"/>
            <a:r>
              <a:rPr lang="en-US" dirty="0"/>
              <a:t>P</a:t>
            </a:r>
            <a:r>
              <a:rPr lang="en-US" dirty="0" smtClean="0"/>
              <a:t>DQ Completion Timeframe</a:t>
            </a:r>
          </a:p>
        </p:txBody>
      </p:sp>
      <p:sp>
        <p:nvSpPr>
          <p:cNvPr id="13" name="Rectangle 5"/>
          <p:cNvSpPr>
            <a:spLocks noChangeArrowheads="1"/>
          </p:cNvSpPr>
          <p:nvPr/>
        </p:nvSpPr>
        <p:spPr bwMode="gray">
          <a:xfrm>
            <a:off x="76200" y="1066800"/>
            <a:ext cx="1981199" cy="1336947"/>
          </a:xfrm>
          <a:prstGeom prst="rect">
            <a:avLst/>
          </a:prstGeom>
          <a:solidFill>
            <a:srgbClr val="00549F"/>
          </a:solidFill>
          <a:ln>
            <a:noFill/>
          </a:ln>
          <a:effectLst>
            <a:prstShdw prst="shdw17" dist="17961" dir="2700000">
              <a:schemeClr val="accent1">
                <a:gamma/>
                <a:shade val="60000"/>
                <a:invGamma/>
              </a:schemeClr>
            </a:prstShdw>
          </a:effectLst>
          <a:extLst/>
        </p:spPr>
        <p:txBody>
          <a:bodyPr anchor="ctr"/>
          <a:lstStyle/>
          <a:p>
            <a:pPr algn="ctr" eaLnBrk="0" hangingPunct="0">
              <a:spcBef>
                <a:spcPts val="300"/>
              </a:spcBef>
              <a:defRPr/>
            </a:pPr>
            <a:r>
              <a:rPr lang="en-US" sz="1600" b="1" dirty="0" smtClean="0">
                <a:solidFill>
                  <a:schemeClr val="bg1"/>
                </a:solidFill>
              </a:rPr>
              <a:t>Employees Complete PDQ</a:t>
            </a:r>
            <a:endParaRPr lang="en-US" sz="1600" b="1" dirty="0">
              <a:solidFill>
                <a:schemeClr val="bg1"/>
              </a:solidFill>
            </a:endParaRPr>
          </a:p>
          <a:p>
            <a:pPr algn="ctr" eaLnBrk="0" hangingPunct="0">
              <a:spcBef>
                <a:spcPts val="300"/>
              </a:spcBef>
              <a:defRPr/>
            </a:pPr>
            <a:r>
              <a:rPr lang="en-US" sz="1600" i="1" dirty="0" smtClean="0">
                <a:solidFill>
                  <a:schemeClr val="bg1"/>
                </a:solidFill>
              </a:rPr>
              <a:t>(</a:t>
            </a:r>
            <a:r>
              <a:rPr lang="en-US" sz="1600" i="1" dirty="0" err="1" smtClean="0">
                <a:solidFill>
                  <a:schemeClr val="bg1"/>
                </a:solidFill>
              </a:rPr>
              <a:t>Mid March</a:t>
            </a:r>
            <a:r>
              <a:rPr lang="en-US" sz="1600" i="1" dirty="0" smtClean="0">
                <a:solidFill>
                  <a:schemeClr val="bg1"/>
                </a:solidFill>
              </a:rPr>
              <a:t> – Early April)</a:t>
            </a:r>
            <a:endParaRPr lang="en-US" sz="1600" i="1" dirty="0">
              <a:solidFill>
                <a:schemeClr val="bg1"/>
              </a:solidFill>
            </a:endParaRPr>
          </a:p>
        </p:txBody>
      </p:sp>
      <p:sp>
        <p:nvSpPr>
          <p:cNvPr id="14" name="Rectangle 5"/>
          <p:cNvSpPr>
            <a:spLocks noChangeArrowheads="1"/>
          </p:cNvSpPr>
          <p:nvPr/>
        </p:nvSpPr>
        <p:spPr bwMode="gray">
          <a:xfrm>
            <a:off x="2379619" y="1066800"/>
            <a:ext cx="1981199" cy="1336947"/>
          </a:xfrm>
          <a:prstGeom prst="rect">
            <a:avLst/>
          </a:prstGeom>
          <a:solidFill>
            <a:srgbClr val="00549F"/>
          </a:solidFill>
          <a:ln>
            <a:noFill/>
          </a:ln>
          <a:effectLst>
            <a:prstShdw prst="shdw17" dist="17961" dir="2700000">
              <a:schemeClr val="accent1">
                <a:gamma/>
                <a:shade val="60000"/>
                <a:invGamma/>
              </a:schemeClr>
            </a:prstShdw>
          </a:effectLst>
          <a:extLst/>
        </p:spPr>
        <p:txBody>
          <a:bodyPr anchor="ctr"/>
          <a:lstStyle/>
          <a:p>
            <a:pPr algn="ctr" eaLnBrk="0" hangingPunct="0">
              <a:spcBef>
                <a:spcPts val="300"/>
              </a:spcBef>
              <a:defRPr/>
            </a:pPr>
            <a:r>
              <a:rPr lang="en-US" sz="1600" b="1" dirty="0">
                <a:solidFill>
                  <a:schemeClr val="bg1"/>
                </a:solidFill>
              </a:rPr>
              <a:t>Managers/ S</a:t>
            </a:r>
            <a:r>
              <a:rPr lang="en-US" sz="1600" b="1" dirty="0" smtClean="0">
                <a:solidFill>
                  <a:schemeClr val="bg1"/>
                </a:solidFill>
              </a:rPr>
              <a:t>upervisors</a:t>
            </a:r>
            <a:r>
              <a:rPr lang="en-US" sz="1600" b="1" dirty="0">
                <a:solidFill>
                  <a:schemeClr val="bg1"/>
                </a:solidFill>
              </a:rPr>
              <a:t/>
            </a:r>
            <a:br>
              <a:rPr lang="en-US" sz="1600" b="1" dirty="0">
                <a:solidFill>
                  <a:schemeClr val="bg1"/>
                </a:solidFill>
              </a:rPr>
            </a:br>
            <a:r>
              <a:rPr lang="en-US" sz="1600" b="1" dirty="0" smtClean="0">
                <a:solidFill>
                  <a:schemeClr val="bg1"/>
                </a:solidFill>
              </a:rPr>
              <a:t>Review/ Revise </a:t>
            </a:r>
            <a:r>
              <a:rPr lang="en-US" sz="1600" b="1" dirty="0" err="1" smtClean="0">
                <a:solidFill>
                  <a:schemeClr val="bg1"/>
                </a:solidFill>
              </a:rPr>
              <a:t>PDQs</a:t>
            </a:r>
            <a:r>
              <a:rPr lang="en-US" sz="1600" b="1" dirty="0" smtClean="0">
                <a:solidFill>
                  <a:schemeClr val="bg1"/>
                </a:solidFill>
              </a:rPr>
              <a:t> </a:t>
            </a:r>
            <a:br>
              <a:rPr lang="en-US" sz="1600" b="1" dirty="0" smtClean="0">
                <a:solidFill>
                  <a:schemeClr val="bg1"/>
                </a:solidFill>
              </a:rPr>
            </a:br>
            <a:r>
              <a:rPr lang="en-US" sz="1600" i="1" dirty="0" smtClean="0">
                <a:solidFill>
                  <a:schemeClr val="bg1"/>
                </a:solidFill>
              </a:rPr>
              <a:t>(Mid – Late April)</a:t>
            </a:r>
            <a:endParaRPr lang="en-US" sz="1600" i="1" dirty="0">
              <a:solidFill>
                <a:schemeClr val="bg1"/>
              </a:solidFill>
            </a:endParaRPr>
          </a:p>
        </p:txBody>
      </p:sp>
      <p:sp>
        <p:nvSpPr>
          <p:cNvPr id="15" name="Rectangle 5"/>
          <p:cNvSpPr>
            <a:spLocks noChangeArrowheads="1"/>
          </p:cNvSpPr>
          <p:nvPr/>
        </p:nvSpPr>
        <p:spPr bwMode="gray">
          <a:xfrm>
            <a:off x="4648201" y="1066800"/>
            <a:ext cx="1981199" cy="1336947"/>
          </a:xfrm>
          <a:prstGeom prst="rect">
            <a:avLst/>
          </a:prstGeom>
          <a:solidFill>
            <a:srgbClr val="00549F"/>
          </a:solidFill>
          <a:ln>
            <a:noFill/>
          </a:ln>
          <a:effectLst>
            <a:prstShdw prst="shdw17" dist="17961" dir="2700000">
              <a:schemeClr val="accent1">
                <a:gamma/>
                <a:shade val="60000"/>
                <a:invGamma/>
              </a:schemeClr>
            </a:prstShdw>
          </a:effectLst>
          <a:extLst/>
        </p:spPr>
        <p:txBody>
          <a:bodyPr anchor="ctr"/>
          <a:lstStyle/>
          <a:p>
            <a:pPr algn="ctr" eaLnBrk="0" hangingPunct="0">
              <a:spcBef>
                <a:spcPts val="300"/>
              </a:spcBef>
              <a:defRPr/>
            </a:pPr>
            <a:r>
              <a:rPr lang="en-US" sz="1600" b="1" dirty="0" smtClean="0">
                <a:solidFill>
                  <a:schemeClr val="bg1"/>
                </a:solidFill>
              </a:rPr>
              <a:t>Sibson Reviews/ Revises </a:t>
            </a:r>
            <a:r>
              <a:rPr lang="en-US" sz="1600" b="1" dirty="0" err="1" smtClean="0">
                <a:solidFill>
                  <a:schemeClr val="bg1"/>
                </a:solidFill>
              </a:rPr>
              <a:t>PDQs</a:t>
            </a:r>
            <a:r>
              <a:rPr lang="en-US" sz="1600" b="1" dirty="0" smtClean="0">
                <a:solidFill>
                  <a:schemeClr val="bg1"/>
                </a:solidFill>
              </a:rPr>
              <a:t/>
            </a:r>
            <a:br>
              <a:rPr lang="en-US" sz="1600" b="1" dirty="0" smtClean="0">
                <a:solidFill>
                  <a:schemeClr val="bg1"/>
                </a:solidFill>
              </a:rPr>
            </a:br>
            <a:r>
              <a:rPr lang="en-US" sz="1600" i="1" dirty="0" smtClean="0">
                <a:solidFill>
                  <a:schemeClr val="bg1"/>
                </a:solidFill>
              </a:rPr>
              <a:t>(Late April – Mid May)</a:t>
            </a:r>
            <a:endParaRPr lang="en-US" sz="1600" i="1" dirty="0">
              <a:solidFill>
                <a:schemeClr val="bg1"/>
              </a:solidFill>
            </a:endParaRPr>
          </a:p>
        </p:txBody>
      </p:sp>
      <p:sp>
        <p:nvSpPr>
          <p:cNvPr id="16" name="Rectangle 5"/>
          <p:cNvSpPr>
            <a:spLocks noChangeArrowheads="1"/>
          </p:cNvSpPr>
          <p:nvPr/>
        </p:nvSpPr>
        <p:spPr bwMode="gray">
          <a:xfrm>
            <a:off x="6934199" y="1066800"/>
            <a:ext cx="1981199" cy="1336947"/>
          </a:xfrm>
          <a:prstGeom prst="rect">
            <a:avLst/>
          </a:prstGeom>
          <a:solidFill>
            <a:srgbClr val="00549F"/>
          </a:solidFill>
          <a:ln>
            <a:noFill/>
          </a:ln>
          <a:effectLst>
            <a:prstShdw prst="shdw17" dist="17961" dir="2700000">
              <a:schemeClr val="accent1">
                <a:gamma/>
                <a:shade val="60000"/>
                <a:invGamma/>
              </a:schemeClr>
            </a:prstShdw>
          </a:effectLst>
          <a:extLst/>
        </p:spPr>
        <p:txBody>
          <a:bodyPr anchor="ctr"/>
          <a:lstStyle/>
          <a:p>
            <a:pPr algn="ctr" eaLnBrk="0" hangingPunct="0">
              <a:spcBef>
                <a:spcPts val="300"/>
              </a:spcBef>
              <a:defRPr/>
            </a:pPr>
            <a:r>
              <a:rPr lang="en-US" sz="1600" b="1" dirty="0" err="1" smtClean="0">
                <a:solidFill>
                  <a:schemeClr val="bg1"/>
                </a:solidFill>
              </a:rPr>
              <a:t>HR</a:t>
            </a:r>
            <a:r>
              <a:rPr lang="en-US" sz="1600" b="1" dirty="0" smtClean="0">
                <a:solidFill>
                  <a:schemeClr val="bg1"/>
                </a:solidFill>
              </a:rPr>
              <a:t> Services and VPs Finalize and Approve </a:t>
            </a:r>
            <a:r>
              <a:rPr lang="en-US" sz="1600" b="1" dirty="0" err="1" smtClean="0">
                <a:solidFill>
                  <a:schemeClr val="bg1"/>
                </a:solidFill>
              </a:rPr>
              <a:t>PDQs</a:t>
            </a:r>
            <a:endParaRPr lang="en-US" sz="1600" b="1" dirty="0">
              <a:solidFill>
                <a:schemeClr val="bg1"/>
              </a:solidFill>
            </a:endParaRPr>
          </a:p>
          <a:p>
            <a:pPr algn="ctr" eaLnBrk="0" hangingPunct="0">
              <a:spcBef>
                <a:spcPts val="300"/>
              </a:spcBef>
              <a:defRPr/>
            </a:pPr>
            <a:r>
              <a:rPr lang="en-US" sz="1600" i="1" dirty="0" smtClean="0">
                <a:solidFill>
                  <a:schemeClr val="bg1"/>
                </a:solidFill>
              </a:rPr>
              <a:t>(May - June)</a:t>
            </a:r>
            <a:endParaRPr lang="en-US" sz="1600" i="1" dirty="0">
              <a:solidFill>
                <a:schemeClr val="bg1"/>
              </a:solidFill>
            </a:endParaRPr>
          </a:p>
        </p:txBody>
      </p:sp>
      <p:sp>
        <p:nvSpPr>
          <p:cNvPr id="17" name="Text Box 4"/>
          <p:cNvSpPr txBox="1">
            <a:spLocks noChangeArrowheads="1"/>
          </p:cNvSpPr>
          <p:nvPr/>
        </p:nvSpPr>
        <p:spPr bwMode="gray">
          <a:xfrm>
            <a:off x="2209800" y="2667000"/>
            <a:ext cx="2286000" cy="33701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73038" indent="-173038"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lnSpc>
                <a:spcPct val="90000"/>
              </a:lnSpc>
              <a:spcBef>
                <a:spcPct val="50000"/>
              </a:spcBef>
              <a:spcAft>
                <a:spcPct val="0"/>
              </a:spcAft>
              <a:defRPr sz="1600">
                <a:solidFill>
                  <a:schemeClr val="tx1"/>
                </a:solidFill>
                <a:latin typeface="Arial" pitchFamily="34" charset="0"/>
              </a:defRPr>
            </a:lvl6pPr>
            <a:lvl7pPr marL="2971800" indent="-228600" eaLnBrk="0" fontAlgn="base" hangingPunct="0">
              <a:lnSpc>
                <a:spcPct val="90000"/>
              </a:lnSpc>
              <a:spcBef>
                <a:spcPct val="50000"/>
              </a:spcBef>
              <a:spcAft>
                <a:spcPct val="0"/>
              </a:spcAft>
              <a:defRPr sz="1600">
                <a:solidFill>
                  <a:schemeClr val="tx1"/>
                </a:solidFill>
                <a:latin typeface="Arial" pitchFamily="34" charset="0"/>
              </a:defRPr>
            </a:lvl7pPr>
            <a:lvl8pPr marL="3429000" indent="-228600" eaLnBrk="0" fontAlgn="base" hangingPunct="0">
              <a:lnSpc>
                <a:spcPct val="90000"/>
              </a:lnSpc>
              <a:spcBef>
                <a:spcPct val="50000"/>
              </a:spcBef>
              <a:spcAft>
                <a:spcPct val="0"/>
              </a:spcAft>
              <a:defRPr sz="1600">
                <a:solidFill>
                  <a:schemeClr val="tx1"/>
                </a:solidFill>
                <a:latin typeface="Arial" pitchFamily="34" charset="0"/>
              </a:defRPr>
            </a:lvl8pPr>
            <a:lvl9pPr marL="3886200" indent="-228600" eaLnBrk="0" fontAlgn="base" hangingPunct="0">
              <a:lnSpc>
                <a:spcPct val="90000"/>
              </a:lnSpc>
              <a:spcBef>
                <a:spcPct val="50000"/>
              </a:spcBef>
              <a:spcAft>
                <a:spcPct val="0"/>
              </a:spcAft>
              <a:defRPr sz="1600">
                <a:solidFill>
                  <a:schemeClr val="tx1"/>
                </a:solidFill>
                <a:latin typeface="Arial" pitchFamily="34" charset="0"/>
              </a:defRPr>
            </a:lvl9pPr>
          </a:lstStyle>
          <a:p>
            <a:pPr>
              <a:spcBef>
                <a:spcPts val="600"/>
              </a:spcBef>
              <a:buClr>
                <a:srgbClr val="C4262E"/>
              </a:buClr>
              <a:buFont typeface="Symbol" pitchFamily="18" charset="2"/>
              <a:buChar char="·"/>
            </a:pPr>
            <a:r>
              <a:rPr lang="en-US" dirty="0" smtClean="0"/>
              <a:t>Each manager/ supervisor will review the </a:t>
            </a:r>
            <a:r>
              <a:rPr lang="en-US" dirty="0" err="1" smtClean="0"/>
              <a:t>PDQs</a:t>
            </a:r>
            <a:r>
              <a:rPr lang="en-US" dirty="0" smtClean="0"/>
              <a:t> for their area, and revise information as needed </a:t>
            </a:r>
          </a:p>
          <a:p>
            <a:pPr>
              <a:spcBef>
                <a:spcPts val="600"/>
              </a:spcBef>
              <a:buClr>
                <a:srgbClr val="C4262E"/>
              </a:buClr>
              <a:buFont typeface="Symbol" pitchFamily="18" charset="2"/>
              <a:buChar char="·"/>
            </a:pPr>
            <a:r>
              <a:rPr lang="en-US" dirty="0" smtClean="0"/>
              <a:t>Each manager/supervisor will ensure all sections of the </a:t>
            </a:r>
            <a:r>
              <a:rPr lang="en-US" dirty="0" err="1" smtClean="0"/>
              <a:t>PDQs</a:t>
            </a:r>
            <a:r>
              <a:rPr lang="en-US" dirty="0" smtClean="0"/>
              <a:t> are accurate and complete by</a:t>
            </a:r>
            <a:br>
              <a:rPr lang="en-US" dirty="0" smtClean="0"/>
            </a:br>
            <a:r>
              <a:rPr lang="en-US" b="1" i="1" dirty="0" smtClean="0"/>
              <a:t>April 23, 2015</a:t>
            </a:r>
          </a:p>
        </p:txBody>
      </p:sp>
      <p:sp>
        <p:nvSpPr>
          <p:cNvPr id="18" name="Text Box 4"/>
          <p:cNvSpPr txBox="1">
            <a:spLocks noChangeArrowheads="1"/>
          </p:cNvSpPr>
          <p:nvPr/>
        </p:nvSpPr>
        <p:spPr bwMode="gray">
          <a:xfrm>
            <a:off x="4495800" y="2667000"/>
            <a:ext cx="2286000" cy="2631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173038" indent="-173038" eaLnBrk="0" hangingPunct="0">
              <a:defRPr sz="1600">
                <a:solidFill>
                  <a:schemeClr val="tx1"/>
                </a:solidFill>
                <a:latin typeface="Arial" pitchFamily="34" charset="0"/>
              </a:defRPr>
            </a:lvl1pPr>
            <a:lvl2pPr marL="742950" indent="-285750" eaLnBrk="0" hangingPunct="0">
              <a:defRPr sz="1600">
                <a:solidFill>
                  <a:schemeClr val="tx1"/>
                </a:solidFill>
                <a:latin typeface="Arial" pitchFamily="34" charset="0"/>
              </a:defRPr>
            </a:lvl2pPr>
            <a:lvl3pPr marL="1143000" indent="-228600" eaLnBrk="0" hangingPunct="0">
              <a:defRPr sz="1600">
                <a:solidFill>
                  <a:schemeClr val="tx1"/>
                </a:solidFill>
                <a:latin typeface="Arial" pitchFamily="34" charset="0"/>
              </a:defRPr>
            </a:lvl3pPr>
            <a:lvl4pPr marL="1600200" indent="-228600" eaLnBrk="0" hangingPunct="0">
              <a:defRPr sz="1600">
                <a:solidFill>
                  <a:schemeClr val="tx1"/>
                </a:solidFill>
                <a:latin typeface="Arial" pitchFamily="34" charset="0"/>
              </a:defRPr>
            </a:lvl4pPr>
            <a:lvl5pPr marL="2057400" indent="-228600" eaLnBrk="0" hangingPunct="0">
              <a:defRPr sz="1600">
                <a:solidFill>
                  <a:schemeClr val="tx1"/>
                </a:solidFill>
                <a:latin typeface="Arial" pitchFamily="34" charset="0"/>
              </a:defRPr>
            </a:lvl5pPr>
            <a:lvl6pPr marL="2514600" indent="-228600" eaLnBrk="0" fontAlgn="base" hangingPunct="0">
              <a:lnSpc>
                <a:spcPct val="90000"/>
              </a:lnSpc>
              <a:spcBef>
                <a:spcPct val="50000"/>
              </a:spcBef>
              <a:spcAft>
                <a:spcPct val="0"/>
              </a:spcAft>
              <a:defRPr sz="1600">
                <a:solidFill>
                  <a:schemeClr val="tx1"/>
                </a:solidFill>
                <a:latin typeface="Arial" pitchFamily="34" charset="0"/>
              </a:defRPr>
            </a:lvl6pPr>
            <a:lvl7pPr marL="2971800" indent="-228600" eaLnBrk="0" fontAlgn="base" hangingPunct="0">
              <a:lnSpc>
                <a:spcPct val="90000"/>
              </a:lnSpc>
              <a:spcBef>
                <a:spcPct val="50000"/>
              </a:spcBef>
              <a:spcAft>
                <a:spcPct val="0"/>
              </a:spcAft>
              <a:defRPr sz="1600">
                <a:solidFill>
                  <a:schemeClr val="tx1"/>
                </a:solidFill>
                <a:latin typeface="Arial" pitchFamily="34" charset="0"/>
              </a:defRPr>
            </a:lvl7pPr>
            <a:lvl8pPr marL="3429000" indent="-228600" eaLnBrk="0" fontAlgn="base" hangingPunct="0">
              <a:lnSpc>
                <a:spcPct val="90000"/>
              </a:lnSpc>
              <a:spcBef>
                <a:spcPct val="50000"/>
              </a:spcBef>
              <a:spcAft>
                <a:spcPct val="0"/>
              </a:spcAft>
              <a:defRPr sz="1600">
                <a:solidFill>
                  <a:schemeClr val="tx1"/>
                </a:solidFill>
                <a:latin typeface="Arial" pitchFamily="34" charset="0"/>
              </a:defRPr>
            </a:lvl8pPr>
            <a:lvl9pPr marL="3886200" indent="-228600" eaLnBrk="0" fontAlgn="base" hangingPunct="0">
              <a:lnSpc>
                <a:spcPct val="90000"/>
              </a:lnSpc>
              <a:spcBef>
                <a:spcPct val="50000"/>
              </a:spcBef>
              <a:spcAft>
                <a:spcPct val="0"/>
              </a:spcAft>
              <a:defRPr sz="1600">
                <a:solidFill>
                  <a:schemeClr val="tx1"/>
                </a:solidFill>
                <a:latin typeface="Arial" pitchFamily="34" charset="0"/>
              </a:defRPr>
            </a:lvl9pPr>
          </a:lstStyle>
          <a:p>
            <a:pPr>
              <a:spcBef>
                <a:spcPts val="600"/>
              </a:spcBef>
              <a:buClr>
                <a:srgbClr val="C4262E"/>
              </a:buClr>
              <a:buFont typeface="Symbol" pitchFamily="18" charset="2"/>
              <a:buChar char="·"/>
            </a:pPr>
            <a:r>
              <a:rPr lang="en-US" dirty="0"/>
              <a:t>Sibson will review all </a:t>
            </a:r>
            <a:r>
              <a:rPr lang="en-US" dirty="0" err="1"/>
              <a:t>PDQs</a:t>
            </a:r>
            <a:r>
              <a:rPr lang="en-US" dirty="0"/>
              <a:t> for consistency and appropriateness  and provide </a:t>
            </a:r>
            <a:r>
              <a:rPr lang="en-US" dirty="0" err="1"/>
              <a:t>HR</a:t>
            </a:r>
            <a:r>
              <a:rPr lang="en-US" dirty="0"/>
              <a:t> Services with </a:t>
            </a:r>
            <a:r>
              <a:rPr lang="en-US" dirty="0" smtClean="0"/>
              <a:t>their observations</a:t>
            </a:r>
            <a:endParaRPr lang="en-US" dirty="0"/>
          </a:p>
          <a:p>
            <a:pPr>
              <a:spcBef>
                <a:spcPts val="600"/>
              </a:spcBef>
              <a:buClr>
                <a:srgbClr val="C4262E"/>
              </a:buClr>
              <a:buFont typeface="Symbol" pitchFamily="18" charset="2"/>
              <a:buChar char="·"/>
            </a:pPr>
            <a:r>
              <a:rPr lang="en-US" dirty="0"/>
              <a:t>Sibson to provide feedback on </a:t>
            </a:r>
            <a:r>
              <a:rPr lang="en-US" dirty="0" err="1"/>
              <a:t>PDQs</a:t>
            </a:r>
            <a:r>
              <a:rPr lang="en-US" dirty="0"/>
              <a:t> by </a:t>
            </a:r>
            <a:r>
              <a:rPr lang="en-US" b="1" i="1" dirty="0"/>
              <a:t>May 18, 2015</a:t>
            </a:r>
          </a:p>
        </p:txBody>
      </p:sp>
      <p:sp>
        <p:nvSpPr>
          <p:cNvPr id="19" name="Right Arrow 18"/>
          <p:cNvSpPr/>
          <p:nvPr/>
        </p:nvSpPr>
        <p:spPr bwMode="auto">
          <a:xfrm>
            <a:off x="4304503" y="1295400"/>
            <a:ext cx="419897" cy="609600"/>
          </a:xfrm>
          <a:prstGeom prst="rightArrow">
            <a:avLst/>
          </a:prstGeom>
          <a:solidFill>
            <a:schemeClr val="accent6"/>
          </a:solidFill>
          <a:ln w="12700">
            <a:noFill/>
          </a:ln>
          <a:effectLst/>
          <a:extLst/>
        </p:spPr>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90000"/>
              </a:lnSpc>
              <a:spcBef>
                <a:spcPct val="50000"/>
              </a:spcBef>
              <a:spcAft>
                <a:spcPct val="0"/>
              </a:spcAft>
              <a:buClrTx/>
              <a:buSzTx/>
              <a:buFontTx/>
              <a:buNone/>
              <a:tabLst/>
            </a:pPr>
            <a:endParaRPr kumimoji="0" lang="en-US" sz="1800" b="0" i="0" u="none" strike="noStrike" cap="none" normalizeH="0" baseline="0" dirty="0" smtClean="0">
              <a:ln>
                <a:noFill/>
              </a:ln>
              <a:effectLst/>
              <a:latin typeface="+mj-lt"/>
            </a:endParaRPr>
          </a:p>
        </p:txBody>
      </p:sp>
      <p:sp>
        <p:nvSpPr>
          <p:cNvPr id="2" name="Right Arrow 1"/>
          <p:cNvSpPr/>
          <p:nvPr/>
        </p:nvSpPr>
        <p:spPr bwMode="auto">
          <a:xfrm>
            <a:off x="1981200" y="1295400"/>
            <a:ext cx="419897" cy="609600"/>
          </a:xfrm>
          <a:prstGeom prst="rightArrow">
            <a:avLst/>
          </a:prstGeom>
          <a:solidFill>
            <a:schemeClr val="accent6"/>
          </a:solidFill>
          <a:ln w="12700">
            <a:noFill/>
          </a:ln>
          <a:effectLst/>
          <a:extLst/>
        </p:spPr>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90000"/>
              </a:lnSpc>
              <a:spcBef>
                <a:spcPct val="50000"/>
              </a:spcBef>
              <a:spcAft>
                <a:spcPct val="0"/>
              </a:spcAft>
              <a:buClrTx/>
              <a:buSzTx/>
              <a:buFontTx/>
              <a:buNone/>
              <a:tabLst/>
            </a:pPr>
            <a:endParaRPr kumimoji="0" lang="en-US" sz="1800" b="0" i="0" u="none" strike="noStrike" cap="none" normalizeH="0" baseline="0" dirty="0" smtClean="0">
              <a:ln>
                <a:noFill/>
              </a:ln>
              <a:effectLst/>
              <a:latin typeface="+mj-lt"/>
            </a:endParaRPr>
          </a:p>
        </p:txBody>
      </p:sp>
      <p:sp>
        <p:nvSpPr>
          <p:cNvPr id="20" name="Right Arrow 19"/>
          <p:cNvSpPr/>
          <p:nvPr/>
        </p:nvSpPr>
        <p:spPr bwMode="auto">
          <a:xfrm>
            <a:off x="6590503" y="1295400"/>
            <a:ext cx="419897" cy="609600"/>
          </a:xfrm>
          <a:prstGeom prst="rightArrow">
            <a:avLst/>
          </a:prstGeom>
          <a:solidFill>
            <a:schemeClr val="accent6"/>
          </a:solidFill>
          <a:ln w="12700">
            <a:noFill/>
          </a:ln>
          <a:effectLst/>
          <a:extLst/>
        </p:spPr>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90000"/>
              </a:lnSpc>
              <a:spcBef>
                <a:spcPct val="50000"/>
              </a:spcBef>
              <a:spcAft>
                <a:spcPct val="0"/>
              </a:spcAft>
              <a:buClrTx/>
              <a:buSzTx/>
              <a:buFontTx/>
              <a:buNone/>
              <a:tabLst/>
            </a:pPr>
            <a:endParaRPr kumimoji="0" lang="en-US" sz="1800" b="0" i="0" u="none" strike="noStrike" cap="none" normalizeH="0" baseline="0" dirty="0" smtClean="0">
              <a:ln>
                <a:noFill/>
              </a:ln>
              <a:effectLst/>
              <a:latin typeface="+mj-lt"/>
            </a:endParaRPr>
          </a:p>
        </p:txBody>
      </p:sp>
    </p:spTree>
    <p:extLst>
      <p:ext uri="{BB962C8B-B14F-4D97-AF65-F5344CB8AC3E}">
        <p14:creationId xmlns:p14="http://schemas.microsoft.com/office/powerpoint/2010/main" val="1681053756"/>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title"/>
          </p:nvPr>
        </p:nvSpPr>
        <p:spPr/>
        <p:txBody>
          <a:bodyPr/>
          <a:lstStyle/>
          <a:p>
            <a:pPr eaLnBrk="1" hangingPunct="1"/>
            <a:r>
              <a:rPr lang="en-US" dirty="0" smtClean="0"/>
              <a:t>Some Additional Questions You Might Have</a:t>
            </a:r>
          </a:p>
        </p:txBody>
      </p:sp>
      <p:sp>
        <p:nvSpPr>
          <p:cNvPr id="9220" name="Rectangle 4"/>
          <p:cNvSpPr>
            <a:spLocks noGrp="1" noChangeArrowheads="1"/>
          </p:cNvSpPr>
          <p:nvPr>
            <p:ph type="body" idx="1"/>
          </p:nvPr>
        </p:nvSpPr>
        <p:spPr>
          <a:xfrm>
            <a:off x="127002" y="1143000"/>
            <a:ext cx="8915400" cy="5570756"/>
          </a:xfrm>
        </p:spPr>
        <p:txBody>
          <a:bodyPr>
            <a:spAutoFit/>
          </a:bodyPr>
          <a:lstStyle/>
          <a:p>
            <a:pPr>
              <a:buFont typeface="Wingdings" pitchFamily="34" charset="2"/>
              <a:buNone/>
            </a:pPr>
            <a:r>
              <a:rPr lang="en-US" sz="2000" dirty="0" smtClean="0">
                <a:solidFill>
                  <a:srgbClr val="C00000"/>
                </a:solidFill>
                <a:latin typeface="Arial Black" pitchFamily="34" charset="0"/>
              </a:rPr>
              <a:t>	Will titles change?</a:t>
            </a:r>
          </a:p>
          <a:p>
            <a:r>
              <a:rPr lang="en-US" sz="2000" dirty="0" smtClean="0"/>
              <a:t>Not necessarily</a:t>
            </a:r>
          </a:p>
          <a:p>
            <a:r>
              <a:rPr lang="en-US" sz="2000" dirty="0" smtClean="0"/>
              <a:t>Some titles may be modified to ensure consistency across Dickinson or to make the title more descriptive of actual position accountabilities</a:t>
            </a:r>
          </a:p>
          <a:p>
            <a:pPr>
              <a:buFont typeface="Wingdings" pitchFamily="34" charset="2"/>
              <a:buNone/>
            </a:pPr>
            <a:r>
              <a:rPr lang="en-US" sz="2000" dirty="0" smtClean="0">
                <a:solidFill>
                  <a:srgbClr val="C00000"/>
                </a:solidFill>
                <a:latin typeface="Arial Black" pitchFamily="34" charset="0"/>
              </a:rPr>
              <a:t>	Will everyone be writing a new position description?</a:t>
            </a:r>
          </a:p>
          <a:p>
            <a:r>
              <a:rPr lang="en-US" sz="2000" dirty="0" smtClean="0"/>
              <a:t>At this time, </a:t>
            </a:r>
            <a:r>
              <a:rPr lang="en-US" sz="2000" dirty="0" err="1" smtClean="0"/>
              <a:t>PDQs</a:t>
            </a:r>
            <a:r>
              <a:rPr lang="en-US" sz="2000" dirty="0" smtClean="0"/>
              <a:t> will be completed for all administrative positions.  Support staff position descriptions will be updated over Summer 2015</a:t>
            </a:r>
          </a:p>
          <a:p>
            <a:r>
              <a:rPr lang="en-US" sz="2000" dirty="0" smtClean="0"/>
              <a:t>Any recently written position descriptions should be transferred to this new template</a:t>
            </a:r>
          </a:p>
          <a:p>
            <a:pPr>
              <a:buNone/>
            </a:pPr>
            <a:r>
              <a:rPr lang="en-US" sz="2000" dirty="0">
                <a:solidFill>
                  <a:srgbClr val="C00000"/>
                </a:solidFill>
                <a:latin typeface="Arial Black" pitchFamily="34" charset="0"/>
              </a:rPr>
              <a:t>	Who should </a:t>
            </a:r>
            <a:r>
              <a:rPr lang="en-US" sz="2000" dirty="0" smtClean="0">
                <a:solidFill>
                  <a:srgbClr val="C00000"/>
                </a:solidFill>
                <a:latin typeface="Arial Black" pitchFamily="34" charset="0"/>
              </a:rPr>
              <a:t>complete the PDQ?</a:t>
            </a:r>
            <a:endParaRPr lang="en-US" sz="2000" dirty="0">
              <a:solidFill>
                <a:srgbClr val="C00000"/>
              </a:solidFill>
              <a:latin typeface="Arial Black" pitchFamily="34" charset="0"/>
            </a:endParaRPr>
          </a:p>
          <a:p>
            <a:r>
              <a:rPr lang="en-US" sz="2000" dirty="0" smtClean="0"/>
              <a:t>Employees should complete the draft </a:t>
            </a:r>
            <a:r>
              <a:rPr lang="en-US" sz="2000" dirty="0"/>
              <a:t>of the P</a:t>
            </a:r>
            <a:r>
              <a:rPr lang="en-US" sz="2000" dirty="0" smtClean="0"/>
              <a:t>DQ based </a:t>
            </a:r>
            <a:r>
              <a:rPr lang="en-US" sz="2000" dirty="0"/>
              <a:t>on </a:t>
            </a:r>
            <a:r>
              <a:rPr lang="en-US" sz="2000" dirty="0" smtClean="0"/>
              <a:t>how the position is intended to function (e.g., responsibilities, requirements)</a:t>
            </a:r>
          </a:p>
          <a:p>
            <a:r>
              <a:rPr lang="en-US" sz="2000" dirty="0" smtClean="0"/>
              <a:t>Managers/supervisors will review the draft PDQ for accuracy and completeness</a:t>
            </a:r>
          </a:p>
        </p:txBody>
      </p:sp>
    </p:spTree>
    <p:extLst>
      <p:ext uri="{BB962C8B-B14F-4D97-AF65-F5344CB8AC3E}">
        <p14:creationId xmlns:p14="http://schemas.microsoft.com/office/powerpoint/2010/main" val="1659946533"/>
      </p:ext>
    </p:extLst>
  </p:cSld>
  <p:clrMapOvr>
    <a:masterClrMapping/>
  </p:clrMapOvr>
  <p:transition spd="slow">
    <p:randomBa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title"/>
          </p:nvPr>
        </p:nvSpPr>
        <p:spPr/>
        <p:txBody>
          <a:bodyPr/>
          <a:lstStyle/>
          <a:p>
            <a:pPr eaLnBrk="1" hangingPunct="1"/>
            <a:r>
              <a:rPr lang="en-US" dirty="0" smtClean="0"/>
              <a:t>Some Additional Questions You Might Have </a:t>
            </a:r>
            <a:r>
              <a:rPr lang="en-US" sz="1800" b="0" i="1" dirty="0" smtClean="0"/>
              <a:t>continued</a:t>
            </a:r>
            <a:endParaRPr lang="en-US" sz="1800" b="0" dirty="0" smtClean="0"/>
          </a:p>
        </p:txBody>
      </p:sp>
      <p:sp>
        <p:nvSpPr>
          <p:cNvPr id="10244" name="Rectangle 4"/>
          <p:cNvSpPr>
            <a:spLocks noGrp="1" noChangeArrowheads="1"/>
          </p:cNvSpPr>
          <p:nvPr>
            <p:ph type="body" idx="1"/>
          </p:nvPr>
        </p:nvSpPr>
        <p:spPr>
          <a:xfrm>
            <a:off x="76200" y="1219200"/>
            <a:ext cx="8915400" cy="3939540"/>
          </a:xfrm>
        </p:spPr>
        <p:txBody>
          <a:bodyPr>
            <a:spAutoFit/>
          </a:bodyPr>
          <a:lstStyle/>
          <a:p>
            <a:pPr>
              <a:buFont typeface="Wingdings" pitchFamily="34" charset="2"/>
              <a:buNone/>
            </a:pPr>
            <a:r>
              <a:rPr lang="en-US" sz="2000" dirty="0" smtClean="0">
                <a:solidFill>
                  <a:srgbClr val="C00000"/>
                </a:solidFill>
                <a:latin typeface="Arial Black" pitchFamily="34" charset="0"/>
              </a:rPr>
              <a:t>	How should supervisors address differences between their understanding of a position and the incumbent’s understanding?</a:t>
            </a:r>
          </a:p>
          <a:p>
            <a:r>
              <a:rPr lang="en-US" sz="2000" dirty="0" smtClean="0"/>
              <a:t>Supervisors should hold a conversation with incumbents to clarify the </a:t>
            </a:r>
            <a:r>
              <a:rPr lang="en-US" sz="2000" i="1" dirty="0" smtClean="0"/>
              <a:t>intent</a:t>
            </a:r>
            <a:r>
              <a:rPr lang="en-US" sz="2000" dirty="0" smtClean="0"/>
              <a:t> of the role and discuss what can be done to ensure the incumbent is able to perform the role as intended</a:t>
            </a:r>
          </a:p>
          <a:p>
            <a:pPr>
              <a:buFont typeface="Wingdings" pitchFamily="34" charset="2"/>
              <a:buNone/>
            </a:pPr>
            <a:r>
              <a:rPr lang="en-US" sz="2000" dirty="0" smtClean="0">
                <a:solidFill>
                  <a:srgbClr val="C00000"/>
                </a:solidFill>
                <a:latin typeface="Arial Black" pitchFamily="34" charset="0"/>
              </a:rPr>
              <a:t>	When are completed descriptions due?</a:t>
            </a:r>
          </a:p>
          <a:p>
            <a:r>
              <a:rPr lang="en-US" sz="2000" dirty="0" smtClean="0"/>
              <a:t>Administrator position descriptions should be completed and submitted by managers/supervisors by </a:t>
            </a:r>
            <a:r>
              <a:rPr lang="en-US" sz="2000" b="1" dirty="0" smtClean="0"/>
              <a:t>April 23, 2015</a:t>
            </a:r>
          </a:p>
          <a:p>
            <a:r>
              <a:rPr lang="en-US" sz="2000" dirty="0" smtClean="0"/>
              <a:t>Position descriptions (in the new format) will be finalized and approved in </a:t>
            </a:r>
            <a:r>
              <a:rPr lang="en-US" sz="2000" b="1" dirty="0" smtClean="0"/>
              <a:t>June</a:t>
            </a:r>
            <a:endParaRPr lang="en-US" sz="2000" b="1" dirty="0" smtClean="0">
              <a:solidFill>
                <a:srgbClr val="FF0000"/>
              </a:solidFill>
            </a:endParaRPr>
          </a:p>
        </p:txBody>
      </p:sp>
    </p:spTree>
    <p:extLst>
      <p:ext uri="{BB962C8B-B14F-4D97-AF65-F5344CB8AC3E}">
        <p14:creationId xmlns:p14="http://schemas.microsoft.com/office/powerpoint/2010/main" val="3093306287"/>
      </p:ext>
    </p:extLst>
  </p:cSld>
  <p:clrMapOvr>
    <a:masterClrMapping/>
  </p:clrMapOvr>
  <p:transition spd="slow">
    <p:randomBar/>
  </p:transition>
  <p:timing>
    <p:tnLst>
      <p:par>
        <p:cTn id="1" dur="indefinite" restart="never" nodeType="tmRoot"/>
      </p:par>
    </p:tnLst>
  </p:timing>
</p:sld>
</file>

<file path=ppt/theme/theme1.xml><?xml version="1.0" encoding="utf-8"?>
<a:theme xmlns:a="http://schemas.openxmlformats.org/drawingml/2006/main" name="SIBSON CONSULTING Document">
  <a:themeElements>
    <a:clrScheme name="Sibson">
      <a:dk1>
        <a:sysClr val="windowText" lastClr="000000"/>
      </a:dk1>
      <a:lt1>
        <a:sysClr val="window" lastClr="FFFFFF"/>
      </a:lt1>
      <a:dk2>
        <a:srgbClr val="000000"/>
      </a:dk2>
      <a:lt2>
        <a:srgbClr val="B2B4B3"/>
      </a:lt2>
      <a:accent1>
        <a:srgbClr val="A0CFEB"/>
      </a:accent1>
      <a:accent2>
        <a:srgbClr val="0065BD"/>
      </a:accent2>
      <a:accent3>
        <a:srgbClr val="429C35"/>
      </a:accent3>
      <a:accent4>
        <a:srgbClr val="616365"/>
      </a:accent4>
      <a:accent5>
        <a:srgbClr val="C4262E"/>
      </a:accent5>
      <a:accent6>
        <a:srgbClr val="EEAF30"/>
      </a:accent6>
      <a:hlink>
        <a:srgbClr val="0065BD"/>
      </a:hlink>
      <a:folHlink>
        <a:srgbClr val="7030A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5000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5000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Segal Report 1">
        <a:dk1>
          <a:srgbClr val="000000"/>
        </a:dk1>
        <a:lt1>
          <a:srgbClr val="FFFFFF"/>
        </a:lt1>
        <a:dk2>
          <a:srgbClr val="000000"/>
        </a:dk2>
        <a:lt2>
          <a:srgbClr val="B2B4B3"/>
        </a:lt2>
        <a:accent1>
          <a:srgbClr val="A0CFEB"/>
        </a:accent1>
        <a:accent2>
          <a:srgbClr val="C4262E"/>
        </a:accent2>
        <a:accent3>
          <a:srgbClr val="FFFFFF"/>
        </a:accent3>
        <a:accent4>
          <a:srgbClr val="000000"/>
        </a:accent4>
        <a:accent5>
          <a:srgbClr val="CDE4F3"/>
        </a:accent5>
        <a:accent6>
          <a:srgbClr val="B12129"/>
        </a:accent6>
        <a:hlink>
          <a:srgbClr val="3F9C35"/>
        </a:hlink>
        <a:folHlink>
          <a:srgbClr val="0098D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SIBSON CONSULTING Document</Template>
  <TotalTime>1904</TotalTime>
  <Words>2228</Words>
  <Application>Microsoft Office PowerPoint</Application>
  <PresentationFormat>On-screen Show (4:3)</PresentationFormat>
  <Paragraphs>373</Paragraphs>
  <Slides>31</Slides>
  <Notes>30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Arial Black</vt:lpstr>
      <vt:lpstr>Calibri</vt:lpstr>
      <vt:lpstr>Symbol</vt:lpstr>
      <vt:lpstr>Wingdings</vt:lpstr>
      <vt:lpstr>SIBSON CONSULTING Document</vt:lpstr>
      <vt:lpstr>ADMINISTRATOR AND STAFF SALARY ASSESSMENT AND PROGRAM DESIGN</vt:lpstr>
      <vt:lpstr>Today’s Agenda</vt:lpstr>
      <vt:lpstr>Overview of Project Work Steps and Estimated Timing</vt:lpstr>
      <vt:lpstr>Project Team Members</vt:lpstr>
      <vt:lpstr>Why are accurate position descriptions important?</vt:lpstr>
      <vt:lpstr>Why a Position Description Questionnaire (PDQ)?</vt:lpstr>
      <vt:lpstr>PDQ Completion Timeframe</vt:lpstr>
      <vt:lpstr>Some Additional Questions You Might Have</vt:lpstr>
      <vt:lpstr>Some Additional Questions You Might Have continued</vt:lpstr>
      <vt:lpstr>Important Considerations in Completing Your PDQ</vt:lpstr>
      <vt:lpstr>What to Include and Not Include?</vt:lpstr>
      <vt:lpstr>PowerPoint Presentation</vt:lpstr>
      <vt:lpstr>Position Description Questionnaire Sections</vt:lpstr>
      <vt:lpstr>Introduction/Demographics</vt:lpstr>
      <vt:lpstr>Position Summary</vt:lpstr>
      <vt:lpstr>Essential Functions</vt:lpstr>
      <vt:lpstr>Supervisory Responsibilities</vt:lpstr>
      <vt:lpstr>Education (Preferred and Required)</vt:lpstr>
      <vt:lpstr>Work Experience (Minimum)</vt:lpstr>
      <vt:lpstr>Independence of Action</vt:lpstr>
      <vt:lpstr>Physical/Environmental Demands</vt:lpstr>
      <vt:lpstr>Additional Information</vt:lpstr>
      <vt:lpstr>PowerPoint Presentation</vt:lpstr>
      <vt:lpstr>Describing Essential Functions Clearly</vt:lpstr>
      <vt:lpstr>Describing Essential Functions Clearly continued</vt:lpstr>
      <vt:lpstr>Describing Essential Functions Clearly continued</vt:lpstr>
      <vt:lpstr>Developing Responsibility Statements</vt:lpstr>
      <vt:lpstr>Responsibilities Worksheet </vt:lpstr>
      <vt:lpstr>Responsibilities Worksheet continued</vt:lpstr>
      <vt:lpstr>Responsibilities Worksheet continued</vt:lpstr>
      <vt:lpstr>Next Steps and Contact Information</vt:lpstr>
    </vt:vector>
  </TitlesOfParts>
  <Company>The Segal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Diana Pepe</dc:creator>
  <cp:lastModifiedBy>Moul, Dennette</cp:lastModifiedBy>
  <cp:revision>176</cp:revision>
  <cp:lastPrinted>2015-03-16T19:59:33Z</cp:lastPrinted>
  <dcterms:created xsi:type="dcterms:W3CDTF">2014-01-17T17:57:51Z</dcterms:created>
  <dcterms:modified xsi:type="dcterms:W3CDTF">2015-03-16T20:00:04Z</dcterms:modified>
</cp:coreProperties>
</file>