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8" r:id="rId3"/>
    <p:sldId id="290" r:id="rId4"/>
    <p:sldId id="291" r:id="rId5"/>
    <p:sldId id="285" r:id="rId6"/>
    <p:sldId id="276" r:id="rId7"/>
    <p:sldId id="280" r:id="rId8"/>
    <p:sldId id="281" r:id="rId9"/>
    <p:sldId id="279" r:id="rId10"/>
    <p:sldId id="287" r:id="rId11"/>
    <p:sldId id="288" r:id="rId12"/>
    <p:sldId id="277" r:id="rId13"/>
    <p:sldId id="275" r:id="rId14"/>
    <p:sldId id="289" r:id="rId15"/>
    <p:sldId id="269" r:id="rId1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4DC9B0-7F68-46D7-B7A0-E03670395E05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DFCEFE-C03F-4692-80DD-122E6F06FF6A}">
      <dgm:prSet phldrT="[Text]" custT="1"/>
      <dgm:spPr/>
      <dgm:t>
        <a:bodyPr/>
        <a:lstStyle/>
        <a:p>
          <a:r>
            <a:rPr lang="en-US" sz="2000" b="1" dirty="0" smtClean="0"/>
            <a:t>1</a:t>
          </a:r>
          <a:endParaRPr lang="en-US" sz="2000" b="1" dirty="0"/>
        </a:p>
      </dgm:t>
    </dgm:pt>
    <dgm:pt modelId="{CCB78EFD-3DD2-41D1-87F0-16F2B0481E8B}" type="parTrans" cxnId="{9668DA8C-8790-4F19-98AA-E0C4A8EB3CEB}">
      <dgm:prSet/>
      <dgm:spPr/>
      <dgm:t>
        <a:bodyPr/>
        <a:lstStyle/>
        <a:p>
          <a:endParaRPr lang="en-US"/>
        </a:p>
      </dgm:t>
    </dgm:pt>
    <dgm:pt modelId="{7621717B-FCB1-4503-A6E9-3E9E3C57FA55}" type="sibTrans" cxnId="{9668DA8C-8790-4F19-98AA-E0C4A8EB3CEB}">
      <dgm:prSet/>
      <dgm:spPr/>
      <dgm:t>
        <a:bodyPr/>
        <a:lstStyle/>
        <a:p>
          <a:endParaRPr lang="en-US"/>
        </a:p>
      </dgm:t>
    </dgm:pt>
    <dgm:pt modelId="{A9AE99B8-CA97-4DC9-A434-9FE00010D134}">
      <dgm:prSet phldrT="[Text]" custT="1"/>
      <dgm:spPr/>
      <dgm:t>
        <a:bodyPr/>
        <a:lstStyle/>
        <a:p>
          <a:r>
            <a:rPr lang="en-US" sz="1800" dirty="0" smtClean="0"/>
            <a:t>Receive completed request form, proposed budget, CV, etc.</a:t>
          </a:r>
          <a:endParaRPr lang="en-US" sz="1800" dirty="0"/>
        </a:p>
      </dgm:t>
    </dgm:pt>
    <dgm:pt modelId="{0CF24B74-64C0-4AEF-AD22-D5BFCA17A8CC}" type="parTrans" cxnId="{817B42E7-875D-4F7F-A7D5-C4C376C2D428}">
      <dgm:prSet/>
      <dgm:spPr/>
      <dgm:t>
        <a:bodyPr/>
        <a:lstStyle/>
        <a:p>
          <a:endParaRPr lang="en-US"/>
        </a:p>
      </dgm:t>
    </dgm:pt>
    <dgm:pt modelId="{1CC76715-9F75-461E-A7E5-D03D5C8BFC21}" type="sibTrans" cxnId="{817B42E7-875D-4F7F-A7D5-C4C376C2D428}">
      <dgm:prSet/>
      <dgm:spPr/>
      <dgm:t>
        <a:bodyPr/>
        <a:lstStyle/>
        <a:p>
          <a:endParaRPr lang="en-US"/>
        </a:p>
      </dgm:t>
    </dgm:pt>
    <dgm:pt modelId="{13F3D465-5D72-4373-BA9A-D35E80668BB0}">
      <dgm:prSet phldrT="[Text]" custT="1"/>
      <dgm:spPr/>
      <dgm:t>
        <a:bodyPr/>
        <a:lstStyle/>
        <a:p>
          <a:r>
            <a:rPr lang="en-US" sz="2000" b="1" dirty="0" smtClean="0"/>
            <a:t>2</a:t>
          </a:r>
          <a:endParaRPr lang="en-US" sz="2000" b="1" dirty="0"/>
        </a:p>
      </dgm:t>
    </dgm:pt>
    <dgm:pt modelId="{E8E399A0-2483-40D4-8DBE-2644C3C8B069}" type="parTrans" cxnId="{39E5D42D-72C5-4B33-8126-127AC874002B}">
      <dgm:prSet/>
      <dgm:spPr/>
      <dgm:t>
        <a:bodyPr/>
        <a:lstStyle/>
        <a:p>
          <a:endParaRPr lang="en-US"/>
        </a:p>
      </dgm:t>
    </dgm:pt>
    <dgm:pt modelId="{2CB50AD3-059F-4996-92C1-24DBE491EAA4}" type="sibTrans" cxnId="{39E5D42D-72C5-4B33-8126-127AC874002B}">
      <dgm:prSet/>
      <dgm:spPr/>
      <dgm:t>
        <a:bodyPr/>
        <a:lstStyle/>
        <a:p>
          <a:endParaRPr lang="en-US"/>
        </a:p>
      </dgm:t>
    </dgm:pt>
    <dgm:pt modelId="{509DBA73-B2AC-45EB-8866-557679B69397}">
      <dgm:prSet phldrT="[Text]" custT="1"/>
      <dgm:spPr/>
      <dgm:t>
        <a:bodyPr/>
        <a:lstStyle/>
        <a:p>
          <a:r>
            <a:rPr lang="en-US" sz="1800" dirty="0" smtClean="0"/>
            <a:t>Request form and CV to the Provost for approval</a:t>
          </a:r>
          <a:endParaRPr lang="en-US" sz="1800" dirty="0"/>
        </a:p>
      </dgm:t>
    </dgm:pt>
    <dgm:pt modelId="{884B33AF-453C-4456-B3CE-7B9179300872}" type="parTrans" cxnId="{2742F80D-F277-4875-ABE7-B85108379146}">
      <dgm:prSet/>
      <dgm:spPr/>
      <dgm:t>
        <a:bodyPr/>
        <a:lstStyle/>
        <a:p>
          <a:endParaRPr lang="en-US"/>
        </a:p>
      </dgm:t>
    </dgm:pt>
    <dgm:pt modelId="{F9A6DB91-9F63-417D-B607-568A775769BA}" type="sibTrans" cxnId="{2742F80D-F277-4875-ABE7-B85108379146}">
      <dgm:prSet/>
      <dgm:spPr/>
      <dgm:t>
        <a:bodyPr/>
        <a:lstStyle/>
        <a:p>
          <a:endParaRPr lang="en-US"/>
        </a:p>
      </dgm:t>
    </dgm:pt>
    <dgm:pt modelId="{21945036-C940-42D8-A8A3-E01A001C5A84}">
      <dgm:prSet phldrT="[Text]" custT="1"/>
      <dgm:spPr/>
      <dgm:t>
        <a:bodyPr/>
        <a:lstStyle/>
        <a:p>
          <a:r>
            <a:rPr lang="en-US" sz="2000" b="1" dirty="0" smtClean="0"/>
            <a:t>3</a:t>
          </a:r>
          <a:endParaRPr lang="en-US" sz="2000" b="1" dirty="0"/>
        </a:p>
      </dgm:t>
    </dgm:pt>
    <dgm:pt modelId="{8EBAF7C9-8C5F-40AD-B4C6-FE72E7980BF0}" type="parTrans" cxnId="{5BB08193-E8A8-4D32-A3C4-DE85FA7D7817}">
      <dgm:prSet/>
      <dgm:spPr/>
      <dgm:t>
        <a:bodyPr/>
        <a:lstStyle/>
        <a:p>
          <a:endParaRPr lang="en-US"/>
        </a:p>
      </dgm:t>
    </dgm:pt>
    <dgm:pt modelId="{64B7AE41-8ABD-448F-8600-91621E1068C7}" type="sibTrans" cxnId="{5BB08193-E8A8-4D32-A3C4-DE85FA7D7817}">
      <dgm:prSet/>
      <dgm:spPr/>
      <dgm:t>
        <a:bodyPr/>
        <a:lstStyle/>
        <a:p>
          <a:endParaRPr lang="en-US"/>
        </a:p>
      </dgm:t>
    </dgm:pt>
    <dgm:pt modelId="{4F936B91-85EE-4CE5-A0E0-5CB8F3FE35E2}">
      <dgm:prSet phldrT="[Text]" custT="1"/>
      <dgm:spPr/>
      <dgm:t>
        <a:bodyPr/>
        <a:lstStyle/>
        <a:p>
          <a:r>
            <a:rPr lang="en-US" sz="1800" dirty="0" smtClean="0"/>
            <a:t>Create offer letter; Provost signs</a:t>
          </a:r>
          <a:endParaRPr lang="en-US" sz="1800" dirty="0"/>
        </a:p>
      </dgm:t>
    </dgm:pt>
    <dgm:pt modelId="{341E70BB-B40B-4176-8CD7-2F6CCE2675F8}" type="parTrans" cxnId="{9DB47A94-11CF-444C-B492-01261A3ACADE}">
      <dgm:prSet/>
      <dgm:spPr/>
      <dgm:t>
        <a:bodyPr/>
        <a:lstStyle/>
        <a:p>
          <a:endParaRPr lang="en-US"/>
        </a:p>
      </dgm:t>
    </dgm:pt>
    <dgm:pt modelId="{A3B51684-957C-42AA-9788-0AB269A29BBA}" type="sibTrans" cxnId="{9DB47A94-11CF-444C-B492-01261A3ACADE}">
      <dgm:prSet/>
      <dgm:spPr/>
      <dgm:t>
        <a:bodyPr/>
        <a:lstStyle/>
        <a:p>
          <a:endParaRPr lang="en-US"/>
        </a:p>
      </dgm:t>
    </dgm:pt>
    <dgm:pt modelId="{AC060E34-93F9-42D3-BF43-865C09DD5206}">
      <dgm:prSet phldrT="[Text]" custT="1"/>
      <dgm:spPr/>
      <dgm:t>
        <a:bodyPr/>
        <a:lstStyle/>
        <a:p>
          <a:r>
            <a:rPr lang="en-US" sz="2000" b="1" dirty="0" smtClean="0"/>
            <a:t>4</a:t>
          </a:r>
          <a:endParaRPr lang="en-US" sz="2000" b="1" dirty="0"/>
        </a:p>
      </dgm:t>
    </dgm:pt>
    <dgm:pt modelId="{2CCDBF99-6C74-4A3E-A4DF-17CC1CEB15A8}" type="parTrans" cxnId="{120CCAA7-E3A1-420C-BF77-E739C76787DC}">
      <dgm:prSet/>
      <dgm:spPr/>
      <dgm:t>
        <a:bodyPr/>
        <a:lstStyle/>
        <a:p>
          <a:endParaRPr lang="en-US"/>
        </a:p>
      </dgm:t>
    </dgm:pt>
    <dgm:pt modelId="{322D3B27-358E-4EB7-B574-6C541153C71E}" type="sibTrans" cxnId="{120CCAA7-E3A1-420C-BF77-E739C76787DC}">
      <dgm:prSet/>
      <dgm:spPr/>
      <dgm:t>
        <a:bodyPr/>
        <a:lstStyle/>
        <a:p>
          <a:endParaRPr lang="en-US"/>
        </a:p>
      </dgm:t>
    </dgm:pt>
    <dgm:pt modelId="{C73D756C-F5E1-498C-B071-A54B3E3BAD86}">
      <dgm:prSet phldrT="[Text]" custT="1"/>
      <dgm:spPr/>
      <dgm:t>
        <a:bodyPr/>
        <a:lstStyle/>
        <a:p>
          <a:r>
            <a:rPr lang="en-US" sz="2000" b="1" dirty="0" smtClean="0"/>
            <a:t>5</a:t>
          </a:r>
          <a:endParaRPr lang="en-US" sz="2000" b="1" dirty="0"/>
        </a:p>
      </dgm:t>
    </dgm:pt>
    <dgm:pt modelId="{DE0400BA-8EA3-4BDE-8A18-48076F8AA60A}" type="parTrans" cxnId="{F8706F4B-9411-4643-9D02-7864E65C7B56}">
      <dgm:prSet/>
      <dgm:spPr/>
      <dgm:t>
        <a:bodyPr/>
        <a:lstStyle/>
        <a:p>
          <a:endParaRPr lang="en-US"/>
        </a:p>
      </dgm:t>
    </dgm:pt>
    <dgm:pt modelId="{0FB0015A-61E7-4A42-BDAE-041BB50ADEB9}" type="sibTrans" cxnId="{F8706F4B-9411-4643-9D02-7864E65C7B56}">
      <dgm:prSet/>
      <dgm:spPr/>
      <dgm:t>
        <a:bodyPr/>
        <a:lstStyle/>
        <a:p>
          <a:endParaRPr lang="en-US"/>
        </a:p>
      </dgm:t>
    </dgm:pt>
    <dgm:pt modelId="{45BFA8E8-E574-4EA0-A7ED-FFFEBAA6B416}">
      <dgm:prSet phldrT="[Text]" custT="1"/>
      <dgm:spPr/>
      <dgm:t>
        <a:bodyPr/>
        <a:lstStyle/>
        <a:p>
          <a:r>
            <a:rPr lang="en-US" sz="2000" b="1" dirty="0" smtClean="0"/>
            <a:t>6</a:t>
          </a:r>
          <a:endParaRPr lang="en-US" sz="2000" b="1" dirty="0"/>
        </a:p>
      </dgm:t>
    </dgm:pt>
    <dgm:pt modelId="{3DD244C9-D931-45BF-BC65-6674717045F1}" type="parTrans" cxnId="{51502F29-F50E-4382-AC31-5ECD8C4993EC}">
      <dgm:prSet/>
      <dgm:spPr/>
      <dgm:t>
        <a:bodyPr/>
        <a:lstStyle/>
        <a:p>
          <a:endParaRPr lang="en-US"/>
        </a:p>
      </dgm:t>
    </dgm:pt>
    <dgm:pt modelId="{FD8AE333-7496-4171-BF28-A895B84ADCD0}" type="sibTrans" cxnId="{51502F29-F50E-4382-AC31-5ECD8C4993EC}">
      <dgm:prSet/>
      <dgm:spPr/>
      <dgm:t>
        <a:bodyPr/>
        <a:lstStyle/>
        <a:p>
          <a:endParaRPr lang="en-US"/>
        </a:p>
      </dgm:t>
    </dgm:pt>
    <dgm:pt modelId="{B4346DA7-417A-4321-89F1-63E479A71171}">
      <dgm:prSet phldrT="[Text]" custT="1"/>
      <dgm:spPr/>
      <dgm:t>
        <a:bodyPr/>
        <a:lstStyle/>
        <a:p>
          <a:r>
            <a:rPr lang="en-US" sz="2000" b="1" dirty="0" smtClean="0"/>
            <a:t>7</a:t>
          </a:r>
          <a:endParaRPr lang="en-US" sz="2000" b="1" dirty="0"/>
        </a:p>
      </dgm:t>
    </dgm:pt>
    <dgm:pt modelId="{2E8365FC-10A5-486E-98B2-AD761EA97C4D}" type="parTrans" cxnId="{CEDBAAD1-336C-4341-B46A-0186F1D244C2}">
      <dgm:prSet/>
      <dgm:spPr/>
      <dgm:t>
        <a:bodyPr/>
        <a:lstStyle/>
        <a:p>
          <a:endParaRPr lang="en-US"/>
        </a:p>
      </dgm:t>
    </dgm:pt>
    <dgm:pt modelId="{BCAE7EAB-E74F-47F7-A9B9-66EB94F43EE2}" type="sibTrans" cxnId="{CEDBAAD1-336C-4341-B46A-0186F1D244C2}">
      <dgm:prSet/>
      <dgm:spPr/>
      <dgm:t>
        <a:bodyPr/>
        <a:lstStyle/>
        <a:p>
          <a:endParaRPr lang="en-US"/>
        </a:p>
      </dgm:t>
    </dgm:pt>
    <dgm:pt modelId="{61A3C348-EA1A-402C-8C6B-FA3DDB1295E9}">
      <dgm:prSet phldrT="[Text]" custT="1"/>
      <dgm:spPr/>
      <dgm:t>
        <a:bodyPr/>
        <a:lstStyle/>
        <a:p>
          <a:r>
            <a:rPr lang="en-US" sz="2000" b="1" dirty="0" smtClean="0"/>
            <a:t>8</a:t>
          </a:r>
          <a:endParaRPr lang="en-US" sz="2000" b="1" dirty="0"/>
        </a:p>
      </dgm:t>
    </dgm:pt>
    <dgm:pt modelId="{D54953CF-FD87-4ED5-AF5E-F5D70AA4E021}" type="parTrans" cxnId="{72BE2356-3381-451F-8776-E693D2D9F583}">
      <dgm:prSet/>
      <dgm:spPr/>
      <dgm:t>
        <a:bodyPr/>
        <a:lstStyle/>
        <a:p>
          <a:endParaRPr lang="en-US"/>
        </a:p>
      </dgm:t>
    </dgm:pt>
    <dgm:pt modelId="{A2F69CEC-D76E-4469-B4BD-84844A28285F}" type="sibTrans" cxnId="{72BE2356-3381-451F-8776-E693D2D9F583}">
      <dgm:prSet/>
      <dgm:spPr/>
      <dgm:t>
        <a:bodyPr/>
        <a:lstStyle/>
        <a:p>
          <a:endParaRPr lang="en-US"/>
        </a:p>
      </dgm:t>
    </dgm:pt>
    <dgm:pt modelId="{CEDAAB70-0AAD-4396-829F-149F2F406582}">
      <dgm:prSet custT="1"/>
      <dgm:spPr/>
      <dgm:t>
        <a:bodyPr/>
        <a:lstStyle/>
        <a:p>
          <a:r>
            <a:rPr lang="en-US" sz="1800" dirty="0" smtClean="0"/>
            <a:t>Collect supporting documents &amp; create immigration documentation</a:t>
          </a:r>
          <a:endParaRPr lang="en-US" sz="1800" dirty="0"/>
        </a:p>
      </dgm:t>
    </dgm:pt>
    <dgm:pt modelId="{847E356B-18EA-4E37-9FB6-22E323BA6CDC}" type="parTrans" cxnId="{0C569B84-DFE1-4DD8-8142-D42ECA431667}">
      <dgm:prSet/>
      <dgm:spPr/>
      <dgm:t>
        <a:bodyPr/>
        <a:lstStyle/>
        <a:p>
          <a:endParaRPr lang="en-US"/>
        </a:p>
      </dgm:t>
    </dgm:pt>
    <dgm:pt modelId="{FA32EFB2-DF53-4132-9E13-F4ECE84E68C5}" type="sibTrans" cxnId="{0C569B84-DFE1-4DD8-8142-D42ECA431667}">
      <dgm:prSet/>
      <dgm:spPr/>
      <dgm:t>
        <a:bodyPr/>
        <a:lstStyle/>
        <a:p>
          <a:endParaRPr lang="en-US"/>
        </a:p>
      </dgm:t>
    </dgm:pt>
    <dgm:pt modelId="{9ACBB12F-BD7F-4C27-A6F1-B1B1245823B4}">
      <dgm:prSet custT="1"/>
      <dgm:spPr/>
      <dgm:t>
        <a:bodyPr/>
        <a:lstStyle/>
        <a:p>
          <a:r>
            <a:rPr lang="en-US" sz="1800" dirty="0" smtClean="0"/>
            <a:t>Send immigration documents and initial packet of information</a:t>
          </a:r>
          <a:endParaRPr lang="en-US" sz="1800" dirty="0"/>
        </a:p>
      </dgm:t>
    </dgm:pt>
    <dgm:pt modelId="{73383E40-BCEC-4D3F-9E12-73460FF114DD}" type="parTrans" cxnId="{0B688DE2-E6F5-48A1-8FA8-607CBB5EDDE6}">
      <dgm:prSet/>
      <dgm:spPr/>
      <dgm:t>
        <a:bodyPr/>
        <a:lstStyle/>
        <a:p>
          <a:endParaRPr lang="en-US"/>
        </a:p>
      </dgm:t>
    </dgm:pt>
    <dgm:pt modelId="{D69407D2-0CC6-44FB-BCA8-565E32EE9F66}" type="sibTrans" cxnId="{0B688DE2-E6F5-48A1-8FA8-607CBB5EDDE6}">
      <dgm:prSet/>
      <dgm:spPr/>
      <dgm:t>
        <a:bodyPr/>
        <a:lstStyle/>
        <a:p>
          <a:endParaRPr lang="en-US"/>
        </a:p>
      </dgm:t>
    </dgm:pt>
    <dgm:pt modelId="{3DD71B64-71AE-4E33-AD96-9A76A8EDAA80}">
      <dgm:prSet custT="1"/>
      <dgm:spPr/>
      <dgm:t>
        <a:bodyPr/>
        <a:lstStyle/>
        <a:p>
          <a:r>
            <a:rPr lang="en-US" sz="1800" dirty="0" smtClean="0"/>
            <a:t>Prepare housing and travel/arrival arrangements, if applicable</a:t>
          </a:r>
          <a:endParaRPr lang="en-US" sz="1800" dirty="0"/>
        </a:p>
      </dgm:t>
    </dgm:pt>
    <dgm:pt modelId="{A6EF2BC3-30AA-4E5C-8096-47929522A583}" type="parTrans" cxnId="{975B2A27-3FE5-4BB8-B2BE-B63F7F7FB282}">
      <dgm:prSet/>
      <dgm:spPr/>
      <dgm:t>
        <a:bodyPr/>
        <a:lstStyle/>
        <a:p>
          <a:endParaRPr lang="en-US"/>
        </a:p>
      </dgm:t>
    </dgm:pt>
    <dgm:pt modelId="{ED995E3B-B190-46C3-83E1-4CA6947E6464}" type="sibTrans" cxnId="{975B2A27-3FE5-4BB8-B2BE-B63F7F7FB282}">
      <dgm:prSet/>
      <dgm:spPr/>
      <dgm:t>
        <a:bodyPr/>
        <a:lstStyle/>
        <a:p>
          <a:endParaRPr lang="en-US"/>
        </a:p>
      </dgm:t>
    </dgm:pt>
    <dgm:pt modelId="{A5BD9ADF-FE7E-4B3C-9662-F5CF6B56DCA0}">
      <dgm:prSet custT="1"/>
      <dgm:spPr/>
      <dgm:t>
        <a:bodyPr/>
        <a:lstStyle/>
        <a:p>
          <a:r>
            <a:rPr lang="en-US" sz="1800" dirty="0" smtClean="0"/>
            <a:t>Arrival in Harrisburg</a:t>
          </a:r>
          <a:endParaRPr lang="en-US" sz="1800" dirty="0"/>
        </a:p>
      </dgm:t>
    </dgm:pt>
    <dgm:pt modelId="{B89064EA-CA7D-42FC-9CF2-EC74D31A73C2}" type="parTrans" cxnId="{F5117211-5F84-4392-BBAC-626FC7241021}">
      <dgm:prSet/>
      <dgm:spPr/>
      <dgm:t>
        <a:bodyPr/>
        <a:lstStyle/>
        <a:p>
          <a:endParaRPr lang="en-US"/>
        </a:p>
      </dgm:t>
    </dgm:pt>
    <dgm:pt modelId="{9767A657-F40B-4E4E-B9E0-FBC82ED4AB5C}" type="sibTrans" cxnId="{F5117211-5F84-4392-BBAC-626FC7241021}">
      <dgm:prSet/>
      <dgm:spPr/>
      <dgm:t>
        <a:bodyPr/>
        <a:lstStyle/>
        <a:p>
          <a:endParaRPr lang="en-US"/>
        </a:p>
      </dgm:t>
    </dgm:pt>
    <dgm:pt modelId="{B344B64F-1CAD-4309-B1D3-4D15B900EC92}">
      <dgm:prSet custT="1"/>
      <dgm:spPr/>
      <dgm:t>
        <a:bodyPr/>
        <a:lstStyle/>
        <a:p>
          <a:r>
            <a:rPr lang="en-US" sz="1800" dirty="0" smtClean="0"/>
            <a:t>Orientation with International Services staff</a:t>
          </a:r>
          <a:endParaRPr lang="en-US" sz="1800" dirty="0"/>
        </a:p>
      </dgm:t>
    </dgm:pt>
    <dgm:pt modelId="{7B505150-3BF9-4404-9AE2-4062169F9D8E}" type="parTrans" cxnId="{03E07295-18C4-4682-A05C-915D01903BD8}">
      <dgm:prSet/>
      <dgm:spPr/>
      <dgm:t>
        <a:bodyPr/>
        <a:lstStyle/>
        <a:p>
          <a:endParaRPr lang="en-US"/>
        </a:p>
      </dgm:t>
    </dgm:pt>
    <dgm:pt modelId="{71B30D58-B6A1-4783-B276-5A30D7747554}" type="sibTrans" cxnId="{03E07295-18C4-4682-A05C-915D01903BD8}">
      <dgm:prSet/>
      <dgm:spPr/>
      <dgm:t>
        <a:bodyPr/>
        <a:lstStyle/>
        <a:p>
          <a:endParaRPr lang="en-US"/>
        </a:p>
      </dgm:t>
    </dgm:pt>
    <dgm:pt modelId="{265E97AF-54EA-40B8-B51A-617BBC5FED09}" type="pres">
      <dgm:prSet presAssocID="{464DC9B0-7F68-46D7-B7A0-E03670395E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72C5BB-82B8-45FD-A32B-6C832317FEB2}" type="pres">
      <dgm:prSet presAssocID="{CADFCEFE-C03F-4692-80DD-122E6F06FF6A}" presName="composite" presStyleCnt="0"/>
      <dgm:spPr/>
    </dgm:pt>
    <dgm:pt modelId="{E29ECE82-4C70-4A39-92B5-418AC3F7C867}" type="pres">
      <dgm:prSet presAssocID="{CADFCEFE-C03F-4692-80DD-122E6F06FF6A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B67322-01C4-4AC0-B4FD-FD9EC5059F65}" type="pres">
      <dgm:prSet presAssocID="{CADFCEFE-C03F-4692-80DD-122E6F06FF6A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053EE-D571-4517-B8AE-E0712C25BE13}" type="pres">
      <dgm:prSet presAssocID="{7621717B-FCB1-4503-A6E9-3E9E3C57FA55}" presName="sp" presStyleCnt="0"/>
      <dgm:spPr/>
    </dgm:pt>
    <dgm:pt modelId="{9A295D8A-871A-4389-8612-FDBE90EE3EB7}" type="pres">
      <dgm:prSet presAssocID="{13F3D465-5D72-4373-BA9A-D35E80668BB0}" presName="composite" presStyleCnt="0"/>
      <dgm:spPr/>
    </dgm:pt>
    <dgm:pt modelId="{50046400-BD88-4664-BE16-8BCB9551B7D6}" type="pres">
      <dgm:prSet presAssocID="{13F3D465-5D72-4373-BA9A-D35E80668BB0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29066-9A5C-4675-B007-7DC6E72FC276}" type="pres">
      <dgm:prSet presAssocID="{13F3D465-5D72-4373-BA9A-D35E80668BB0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84907F-0B5F-48D6-B595-1C7EDB20A91A}" type="pres">
      <dgm:prSet presAssocID="{2CB50AD3-059F-4996-92C1-24DBE491EAA4}" presName="sp" presStyleCnt="0"/>
      <dgm:spPr/>
    </dgm:pt>
    <dgm:pt modelId="{7B6B12DB-87FA-4F59-92EB-84CC316FCBD4}" type="pres">
      <dgm:prSet presAssocID="{21945036-C940-42D8-A8A3-E01A001C5A84}" presName="composite" presStyleCnt="0"/>
      <dgm:spPr/>
    </dgm:pt>
    <dgm:pt modelId="{CD153747-828C-4F98-AA72-2F208F0E00DA}" type="pres">
      <dgm:prSet presAssocID="{21945036-C940-42D8-A8A3-E01A001C5A84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ECB59-BB6F-4EC7-B7D3-C40D34720CBF}" type="pres">
      <dgm:prSet presAssocID="{21945036-C940-42D8-A8A3-E01A001C5A84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1FF8EE-05AB-4230-A72D-A91FF892D1D8}" type="pres">
      <dgm:prSet presAssocID="{64B7AE41-8ABD-448F-8600-91621E1068C7}" presName="sp" presStyleCnt="0"/>
      <dgm:spPr/>
    </dgm:pt>
    <dgm:pt modelId="{5818D8FD-6345-4875-BCEE-152E62CFDF44}" type="pres">
      <dgm:prSet presAssocID="{AC060E34-93F9-42D3-BF43-865C09DD5206}" presName="composite" presStyleCnt="0"/>
      <dgm:spPr/>
    </dgm:pt>
    <dgm:pt modelId="{8FA93006-4C3D-4FAE-974C-FD2CA19E018D}" type="pres">
      <dgm:prSet presAssocID="{AC060E34-93F9-42D3-BF43-865C09DD5206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06EFC-9A4C-4D0F-89D8-72B8B750DB0E}" type="pres">
      <dgm:prSet presAssocID="{AC060E34-93F9-42D3-BF43-865C09DD5206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F187F3-03E1-4437-88FD-3F6CD63BA964}" type="pres">
      <dgm:prSet presAssocID="{322D3B27-358E-4EB7-B574-6C541153C71E}" presName="sp" presStyleCnt="0"/>
      <dgm:spPr/>
    </dgm:pt>
    <dgm:pt modelId="{626508B7-B090-422F-B729-D02FC1EB13D1}" type="pres">
      <dgm:prSet presAssocID="{C73D756C-F5E1-498C-B071-A54B3E3BAD86}" presName="composite" presStyleCnt="0"/>
      <dgm:spPr/>
    </dgm:pt>
    <dgm:pt modelId="{4DD52548-2EA0-455F-9576-7F973AEB4F1B}" type="pres">
      <dgm:prSet presAssocID="{C73D756C-F5E1-498C-B071-A54B3E3BAD86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E3469-C341-4C6A-9FDC-335B4D766520}" type="pres">
      <dgm:prSet presAssocID="{C73D756C-F5E1-498C-B071-A54B3E3BAD86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5B44E-EECB-4621-9BE3-153099A7EC1D}" type="pres">
      <dgm:prSet presAssocID="{0FB0015A-61E7-4A42-BDAE-041BB50ADEB9}" presName="sp" presStyleCnt="0"/>
      <dgm:spPr/>
    </dgm:pt>
    <dgm:pt modelId="{7C7167F9-7CE9-4BD4-98CE-9079C147F3A2}" type="pres">
      <dgm:prSet presAssocID="{45BFA8E8-E574-4EA0-A7ED-FFFEBAA6B416}" presName="composite" presStyleCnt="0"/>
      <dgm:spPr/>
    </dgm:pt>
    <dgm:pt modelId="{9FD84C7F-A1DC-450F-8B60-A5C68E2276D1}" type="pres">
      <dgm:prSet presAssocID="{45BFA8E8-E574-4EA0-A7ED-FFFEBAA6B416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45A64-605C-42B6-978A-2B19D30F6986}" type="pres">
      <dgm:prSet presAssocID="{45BFA8E8-E574-4EA0-A7ED-FFFEBAA6B416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8714C-036D-457E-A30D-C6249E028E57}" type="pres">
      <dgm:prSet presAssocID="{FD8AE333-7496-4171-BF28-A895B84ADCD0}" presName="sp" presStyleCnt="0"/>
      <dgm:spPr/>
    </dgm:pt>
    <dgm:pt modelId="{E980D959-415B-472B-8744-15DE05DBFC04}" type="pres">
      <dgm:prSet presAssocID="{B4346DA7-417A-4321-89F1-63E479A71171}" presName="composite" presStyleCnt="0"/>
      <dgm:spPr/>
    </dgm:pt>
    <dgm:pt modelId="{14F45595-89B6-430A-878B-0D0C9EB65765}" type="pres">
      <dgm:prSet presAssocID="{B4346DA7-417A-4321-89F1-63E479A71171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47527F-CE2E-4B63-83E0-6ACD5406B16D}" type="pres">
      <dgm:prSet presAssocID="{B4346DA7-417A-4321-89F1-63E479A71171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D5195-CD9B-4ABB-9CA3-47C682B881EB}" type="pres">
      <dgm:prSet presAssocID="{BCAE7EAB-E74F-47F7-A9B9-66EB94F43EE2}" presName="sp" presStyleCnt="0"/>
      <dgm:spPr/>
    </dgm:pt>
    <dgm:pt modelId="{FCDE26EF-D6CE-4D3F-B5F4-A3823E0081AF}" type="pres">
      <dgm:prSet presAssocID="{61A3C348-EA1A-402C-8C6B-FA3DDB1295E9}" presName="composite" presStyleCnt="0"/>
      <dgm:spPr/>
    </dgm:pt>
    <dgm:pt modelId="{EAF790D2-02AE-4C8C-9694-83ADC5885902}" type="pres">
      <dgm:prSet presAssocID="{61A3C348-EA1A-402C-8C6B-FA3DDB1295E9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6D720E-DDB1-45F8-B235-EA8FA25F030F}" type="pres">
      <dgm:prSet presAssocID="{61A3C348-EA1A-402C-8C6B-FA3DDB1295E9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502F29-F50E-4382-AC31-5ECD8C4993EC}" srcId="{464DC9B0-7F68-46D7-B7A0-E03670395E05}" destId="{45BFA8E8-E574-4EA0-A7ED-FFFEBAA6B416}" srcOrd="5" destOrd="0" parTransId="{3DD244C9-D931-45BF-BC65-6674717045F1}" sibTransId="{FD8AE333-7496-4171-BF28-A895B84ADCD0}"/>
    <dgm:cxn modelId="{8AAF9B97-EA8A-4A27-990C-F9D1303E5008}" type="presOf" srcId="{B344B64F-1CAD-4309-B1D3-4D15B900EC92}" destId="{A56D720E-DDB1-45F8-B235-EA8FA25F030F}" srcOrd="0" destOrd="0" presId="urn:microsoft.com/office/officeart/2005/8/layout/chevron2"/>
    <dgm:cxn modelId="{C36AD83C-3A21-4265-ADBA-1BA6DED8E448}" type="presOf" srcId="{4F936B91-85EE-4CE5-A0E0-5CB8F3FE35E2}" destId="{8CBECB59-BB6F-4EC7-B7D3-C40D34720CBF}" srcOrd="0" destOrd="0" presId="urn:microsoft.com/office/officeart/2005/8/layout/chevron2"/>
    <dgm:cxn modelId="{9D717BF6-19A5-46ED-AC51-3D380C47F615}" type="presOf" srcId="{CEDAAB70-0AAD-4396-829F-149F2F406582}" destId="{A4D06EFC-9A4C-4D0F-89D8-72B8B750DB0E}" srcOrd="0" destOrd="0" presId="urn:microsoft.com/office/officeart/2005/8/layout/chevron2"/>
    <dgm:cxn modelId="{120CCAA7-E3A1-420C-BF77-E739C76787DC}" srcId="{464DC9B0-7F68-46D7-B7A0-E03670395E05}" destId="{AC060E34-93F9-42D3-BF43-865C09DD5206}" srcOrd="3" destOrd="0" parTransId="{2CCDBF99-6C74-4A3E-A4DF-17CC1CEB15A8}" sibTransId="{322D3B27-358E-4EB7-B574-6C541153C71E}"/>
    <dgm:cxn modelId="{9668DA8C-8790-4F19-98AA-E0C4A8EB3CEB}" srcId="{464DC9B0-7F68-46D7-B7A0-E03670395E05}" destId="{CADFCEFE-C03F-4692-80DD-122E6F06FF6A}" srcOrd="0" destOrd="0" parTransId="{CCB78EFD-3DD2-41D1-87F0-16F2B0481E8B}" sibTransId="{7621717B-FCB1-4503-A6E9-3E9E3C57FA55}"/>
    <dgm:cxn modelId="{975B2A27-3FE5-4BB8-B2BE-B63F7F7FB282}" srcId="{45BFA8E8-E574-4EA0-A7ED-FFFEBAA6B416}" destId="{3DD71B64-71AE-4E33-AD96-9A76A8EDAA80}" srcOrd="0" destOrd="0" parTransId="{A6EF2BC3-30AA-4E5C-8096-47929522A583}" sibTransId="{ED995E3B-B190-46C3-83E1-4CA6947E6464}"/>
    <dgm:cxn modelId="{03E07295-18C4-4682-A05C-915D01903BD8}" srcId="{61A3C348-EA1A-402C-8C6B-FA3DDB1295E9}" destId="{B344B64F-1CAD-4309-B1D3-4D15B900EC92}" srcOrd="0" destOrd="0" parTransId="{7B505150-3BF9-4404-9AE2-4062169F9D8E}" sibTransId="{71B30D58-B6A1-4783-B276-5A30D7747554}"/>
    <dgm:cxn modelId="{1CBDC17B-A497-439B-A82A-594C5A32BEA0}" type="presOf" srcId="{509DBA73-B2AC-45EB-8866-557679B69397}" destId="{B0E29066-9A5C-4675-B007-7DC6E72FC276}" srcOrd="0" destOrd="0" presId="urn:microsoft.com/office/officeart/2005/8/layout/chevron2"/>
    <dgm:cxn modelId="{9DB47A94-11CF-444C-B492-01261A3ACADE}" srcId="{21945036-C940-42D8-A8A3-E01A001C5A84}" destId="{4F936B91-85EE-4CE5-A0E0-5CB8F3FE35E2}" srcOrd="0" destOrd="0" parTransId="{341E70BB-B40B-4176-8CD7-2F6CCE2675F8}" sibTransId="{A3B51684-957C-42AA-9788-0AB269A29BBA}"/>
    <dgm:cxn modelId="{C1D0FB2A-B3EF-4F0A-A34C-5BBBD719F08C}" type="presOf" srcId="{464DC9B0-7F68-46D7-B7A0-E03670395E05}" destId="{265E97AF-54EA-40B8-B51A-617BBC5FED09}" srcOrd="0" destOrd="0" presId="urn:microsoft.com/office/officeart/2005/8/layout/chevron2"/>
    <dgm:cxn modelId="{39E5D42D-72C5-4B33-8126-127AC874002B}" srcId="{464DC9B0-7F68-46D7-B7A0-E03670395E05}" destId="{13F3D465-5D72-4373-BA9A-D35E80668BB0}" srcOrd="1" destOrd="0" parTransId="{E8E399A0-2483-40D4-8DBE-2644C3C8B069}" sibTransId="{2CB50AD3-059F-4996-92C1-24DBE491EAA4}"/>
    <dgm:cxn modelId="{ED98FE2D-71F6-4A90-92DB-EF4BAC895665}" type="presOf" srcId="{61A3C348-EA1A-402C-8C6B-FA3DDB1295E9}" destId="{EAF790D2-02AE-4C8C-9694-83ADC5885902}" srcOrd="0" destOrd="0" presId="urn:microsoft.com/office/officeart/2005/8/layout/chevron2"/>
    <dgm:cxn modelId="{93C6AFDF-31C5-4229-8A3B-1A7F987FB090}" type="presOf" srcId="{B4346DA7-417A-4321-89F1-63E479A71171}" destId="{14F45595-89B6-430A-878B-0D0C9EB65765}" srcOrd="0" destOrd="0" presId="urn:microsoft.com/office/officeart/2005/8/layout/chevron2"/>
    <dgm:cxn modelId="{0B688DE2-E6F5-48A1-8FA8-607CBB5EDDE6}" srcId="{C73D756C-F5E1-498C-B071-A54B3E3BAD86}" destId="{9ACBB12F-BD7F-4C27-A6F1-B1B1245823B4}" srcOrd="0" destOrd="0" parTransId="{73383E40-BCEC-4D3F-9E12-73460FF114DD}" sibTransId="{D69407D2-0CC6-44FB-BCA8-565E32EE9F66}"/>
    <dgm:cxn modelId="{E443AFA5-D28B-424E-A0A1-06A3B1DF1CBA}" type="presOf" srcId="{9ACBB12F-BD7F-4C27-A6F1-B1B1245823B4}" destId="{DB4E3469-C341-4C6A-9FDC-335B4D766520}" srcOrd="0" destOrd="0" presId="urn:microsoft.com/office/officeart/2005/8/layout/chevron2"/>
    <dgm:cxn modelId="{3B33A97E-A445-42E8-AA4B-AF5294F49B5E}" type="presOf" srcId="{13F3D465-5D72-4373-BA9A-D35E80668BB0}" destId="{50046400-BD88-4664-BE16-8BCB9551B7D6}" srcOrd="0" destOrd="0" presId="urn:microsoft.com/office/officeart/2005/8/layout/chevron2"/>
    <dgm:cxn modelId="{2742F80D-F277-4875-ABE7-B85108379146}" srcId="{13F3D465-5D72-4373-BA9A-D35E80668BB0}" destId="{509DBA73-B2AC-45EB-8866-557679B69397}" srcOrd="0" destOrd="0" parTransId="{884B33AF-453C-4456-B3CE-7B9179300872}" sibTransId="{F9A6DB91-9F63-417D-B607-568A775769BA}"/>
    <dgm:cxn modelId="{D1AA83B0-BC53-444D-BFD1-E935079B9056}" type="presOf" srcId="{A5BD9ADF-FE7E-4B3C-9662-F5CF6B56DCA0}" destId="{DE47527F-CE2E-4B63-83E0-6ACD5406B16D}" srcOrd="0" destOrd="0" presId="urn:microsoft.com/office/officeart/2005/8/layout/chevron2"/>
    <dgm:cxn modelId="{39913D56-7755-4432-A06F-DC3B6606D50F}" type="presOf" srcId="{45BFA8E8-E574-4EA0-A7ED-FFFEBAA6B416}" destId="{9FD84C7F-A1DC-450F-8B60-A5C68E2276D1}" srcOrd="0" destOrd="0" presId="urn:microsoft.com/office/officeart/2005/8/layout/chevron2"/>
    <dgm:cxn modelId="{3C2B8636-FD45-4185-9307-3B4C6FA52B58}" type="presOf" srcId="{AC060E34-93F9-42D3-BF43-865C09DD5206}" destId="{8FA93006-4C3D-4FAE-974C-FD2CA19E018D}" srcOrd="0" destOrd="0" presId="urn:microsoft.com/office/officeart/2005/8/layout/chevron2"/>
    <dgm:cxn modelId="{F8706F4B-9411-4643-9D02-7864E65C7B56}" srcId="{464DC9B0-7F68-46D7-B7A0-E03670395E05}" destId="{C73D756C-F5E1-498C-B071-A54B3E3BAD86}" srcOrd="4" destOrd="0" parTransId="{DE0400BA-8EA3-4BDE-8A18-48076F8AA60A}" sibTransId="{0FB0015A-61E7-4A42-BDAE-041BB50ADEB9}"/>
    <dgm:cxn modelId="{04EA77AD-DF69-4BDD-91E9-473553D1C993}" type="presOf" srcId="{CADFCEFE-C03F-4692-80DD-122E6F06FF6A}" destId="{E29ECE82-4C70-4A39-92B5-418AC3F7C867}" srcOrd="0" destOrd="0" presId="urn:microsoft.com/office/officeart/2005/8/layout/chevron2"/>
    <dgm:cxn modelId="{055FAD3D-99EA-4D09-9C2C-271CF01328D3}" type="presOf" srcId="{21945036-C940-42D8-A8A3-E01A001C5A84}" destId="{CD153747-828C-4F98-AA72-2F208F0E00DA}" srcOrd="0" destOrd="0" presId="urn:microsoft.com/office/officeart/2005/8/layout/chevron2"/>
    <dgm:cxn modelId="{72BE2356-3381-451F-8776-E693D2D9F583}" srcId="{464DC9B0-7F68-46D7-B7A0-E03670395E05}" destId="{61A3C348-EA1A-402C-8C6B-FA3DDB1295E9}" srcOrd="7" destOrd="0" parTransId="{D54953CF-FD87-4ED5-AF5E-F5D70AA4E021}" sibTransId="{A2F69CEC-D76E-4469-B4BD-84844A28285F}"/>
    <dgm:cxn modelId="{454481B7-D934-4EFE-8C50-76C17BC85F2B}" type="presOf" srcId="{A9AE99B8-CA97-4DC9-A434-9FE00010D134}" destId="{31B67322-01C4-4AC0-B4FD-FD9EC5059F65}" srcOrd="0" destOrd="0" presId="urn:microsoft.com/office/officeart/2005/8/layout/chevron2"/>
    <dgm:cxn modelId="{0C569B84-DFE1-4DD8-8142-D42ECA431667}" srcId="{AC060E34-93F9-42D3-BF43-865C09DD5206}" destId="{CEDAAB70-0AAD-4396-829F-149F2F406582}" srcOrd="0" destOrd="0" parTransId="{847E356B-18EA-4E37-9FB6-22E323BA6CDC}" sibTransId="{FA32EFB2-DF53-4132-9E13-F4ECE84E68C5}"/>
    <dgm:cxn modelId="{CEDBAAD1-336C-4341-B46A-0186F1D244C2}" srcId="{464DC9B0-7F68-46D7-B7A0-E03670395E05}" destId="{B4346DA7-417A-4321-89F1-63E479A71171}" srcOrd="6" destOrd="0" parTransId="{2E8365FC-10A5-486E-98B2-AD761EA97C4D}" sibTransId="{BCAE7EAB-E74F-47F7-A9B9-66EB94F43EE2}"/>
    <dgm:cxn modelId="{9E969388-65CD-409D-98BD-73B628810737}" type="presOf" srcId="{C73D756C-F5E1-498C-B071-A54B3E3BAD86}" destId="{4DD52548-2EA0-455F-9576-7F973AEB4F1B}" srcOrd="0" destOrd="0" presId="urn:microsoft.com/office/officeart/2005/8/layout/chevron2"/>
    <dgm:cxn modelId="{817B42E7-875D-4F7F-A7D5-C4C376C2D428}" srcId="{CADFCEFE-C03F-4692-80DD-122E6F06FF6A}" destId="{A9AE99B8-CA97-4DC9-A434-9FE00010D134}" srcOrd="0" destOrd="0" parTransId="{0CF24B74-64C0-4AEF-AD22-D5BFCA17A8CC}" sibTransId="{1CC76715-9F75-461E-A7E5-D03D5C8BFC21}"/>
    <dgm:cxn modelId="{0F0C2C44-0C69-4614-88B6-29F6363629EB}" type="presOf" srcId="{3DD71B64-71AE-4E33-AD96-9A76A8EDAA80}" destId="{B8745A64-605C-42B6-978A-2B19D30F6986}" srcOrd="0" destOrd="0" presId="urn:microsoft.com/office/officeart/2005/8/layout/chevron2"/>
    <dgm:cxn modelId="{F5117211-5F84-4392-BBAC-626FC7241021}" srcId="{B4346DA7-417A-4321-89F1-63E479A71171}" destId="{A5BD9ADF-FE7E-4B3C-9662-F5CF6B56DCA0}" srcOrd="0" destOrd="0" parTransId="{B89064EA-CA7D-42FC-9CF2-EC74D31A73C2}" sibTransId="{9767A657-F40B-4E4E-B9E0-FBC82ED4AB5C}"/>
    <dgm:cxn modelId="{5BB08193-E8A8-4D32-A3C4-DE85FA7D7817}" srcId="{464DC9B0-7F68-46D7-B7A0-E03670395E05}" destId="{21945036-C940-42D8-A8A3-E01A001C5A84}" srcOrd="2" destOrd="0" parTransId="{8EBAF7C9-8C5F-40AD-B4C6-FE72E7980BF0}" sibTransId="{64B7AE41-8ABD-448F-8600-91621E1068C7}"/>
    <dgm:cxn modelId="{E58BBD69-9E2E-4428-A8FE-B787CA1008E7}" type="presParOf" srcId="{265E97AF-54EA-40B8-B51A-617BBC5FED09}" destId="{0472C5BB-82B8-45FD-A32B-6C832317FEB2}" srcOrd="0" destOrd="0" presId="urn:microsoft.com/office/officeart/2005/8/layout/chevron2"/>
    <dgm:cxn modelId="{24CE141D-1A4A-43DF-B342-7676D8524AE0}" type="presParOf" srcId="{0472C5BB-82B8-45FD-A32B-6C832317FEB2}" destId="{E29ECE82-4C70-4A39-92B5-418AC3F7C867}" srcOrd="0" destOrd="0" presId="urn:microsoft.com/office/officeart/2005/8/layout/chevron2"/>
    <dgm:cxn modelId="{DD5B3211-31B3-4E18-B8BA-B80625465D81}" type="presParOf" srcId="{0472C5BB-82B8-45FD-A32B-6C832317FEB2}" destId="{31B67322-01C4-4AC0-B4FD-FD9EC5059F65}" srcOrd="1" destOrd="0" presId="urn:microsoft.com/office/officeart/2005/8/layout/chevron2"/>
    <dgm:cxn modelId="{A0544557-7941-432D-B5DF-814FE7654AC0}" type="presParOf" srcId="{265E97AF-54EA-40B8-B51A-617BBC5FED09}" destId="{9E7053EE-D571-4517-B8AE-E0712C25BE13}" srcOrd="1" destOrd="0" presId="urn:microsoft.com/office/officeart/2005/8/layout/chevron2"/>
    <dgm:cxn modelId="{762D7895-F385-43D3-8BDA-F999A1A9B277}" type="presParOf" srcId="{265E97AF-54EA-40B8-B51A-617BBC5FED09}" destId="{9A295D8A-871A-4389-8612-FDBE90EE3EB7}" srcOrd="2" destOrd="0" presId="urn:microsoft.com/office/officeart/2005/8/layout/chevron2"/>
    <dgm:cxn modelId="{A6778FE3-3D4E-4F70-9B02-DD08042318B0}" type="presParOf" srcId="{9A295D8A-871A-4389-8612-FDBE90EE3EB7}" destId="{50046400-BD88-4664-BE16-8BCB9551B7D6}" srcOrd="0" destOrd="0" presId="urn:microsoft.com/office/officeart/2005/8/layout/chevron2"/>
    <dgm:cxn modelId="{1FEA5377-BCE1-4D58-A6DE-57223C248BE4}" type="presParOf" srcId="{9A295D8A-871A-4389-8612-FDBE90EE3EB7}" destId="{B0E29066-9A5C-4675-B007-7DC6E72FC276}" srcOrd="1" destOrd="0" presId="urn:microsoft.com/office/officeart/2005/8/layout/chevron2"/>
    <dgm:cxn modelId="{843D856A-7820-410C-A215-12B82BBD0801}" type="presParOf" srcId="{265E97AF-54EA-40B8-B51A-617BBC5FED09}" destId="{B184907F-0B5F-48D6-B595-1C7EDB20A91A}" srcOrd="3" destOrd="0" presId="urn:microsoft.com/office/officeart/2005/8/layout/chevron2"/>
    <dgm:cxn modelId="{066985C1-A2A3-481B-B28F-45D2AAFD7F62}" type="presParOf" srcId="{265E97AF-54EA-40B8-B51A-617BBC5FED09}" destId="{7B6B12DB-87FA-4F59-92EB-84CC316FCBD4}" srcOrd="4" destOrd="0" presId="urn:microsoft.com/office/officeart/2005/8/layout/chevron2"/>
    <dgm:cxn modelId="{AB31317F-AF4D-4B3F-8C69-F04B1CAE6F19}" type="presParOf" srcId="{7B6B12DB-87FA-4F59-92EB-84CC316FCBD4}" destId="{CD153747-828C-4F98-AA72-2F208F0E00DA}" srcOrd="0" destOrd="0" presId="urn:microsoft.com/office/officeart/2005/8/layout/chevron2"/>
    <dgm:cxn modelId="{ACD71A53-390E-463D-B8D0-38E752929EFB}" type="presParOf" srcId="{7B6B12DB-87FA-4F59-92EB-84CC316FCBD4}" destId="{8CBECB59-BB6F-4EC7-B7D3-C40D34720CBF}" srcOrd="1" destOrd="0" presId="urn:microsoft.com/office/officeart/2005/8/layout/chevron2"/>
    <dgm:cxn modelId="{2DF2B3F5-7EF8-4F2B-885F-A750C2FAE9D3}" type="presParOf" srcId="{265E97AF-54EA-40B8-B51A-617BBC5FED09}" destId="{981FF8EE-05AB-4230-A72D-A91FF892D1D8}" srcOrd="5" destOrd="0" presId="urn:microsoft.com/office/officeart/2005/8/layout/chevron2"/>
    <dgm:cxn modelId="{996A8793-7B5E-4F51-A1F2-610676D0D629}" type="presParOf" srcId="{265E97AF-54EA-40B8-B51A-617BBC5FED09}" destId="{5818D8FD-6345-4875-BCEE-152E62CFDF44}" srcOrd="6" destOrd="0" presId="urn:microsoft.com/office/officeart/2005/8/layout/chevron2"/>
    <dgm:cxn modelId="{33EB59F8-8F44-4851-989C-19DBB29FF618}" type="presParOf" srcId="{5818D8FD-6345-4875-BCEE-152E62CFDF44}" destId="{8FA93006-4C3D-4FAE-974C-FD2CA19E018D}" srcOrd="0" destOrd="0" presId="urn:microsoft.com/office/officeart/2005/8/layout/chevron2"/>
    <dgm:cxn modelId="{B6260DB8-6B17-471F-AD11-C6BCEC992C62}" type="presParOf" srcId="{5818D8FD-6345-4875-BCEE-152E62CFDF44}" destId="{A4D06EFC-9A4C-4D0F-89D8-72B8B750DB0E}" srcOrd="1" destOrd="0" presId="urn:microsoft.com/office/officeart/2005/8/layout/chevron2"/>
    <dgm:cxn modelId="{F420A17A-FD37-40A5-BA07-2F3D47BF6F15}" type="presParOf" srcId="{265E97AF-54EA-40B8-B51A-617BBC5FED09}" destId="{C7F187F3-03E1-4437-88FD-3F6CD63BA964}" srcOrd="7" destOrd="0" presId="urn:microsoft.com/office/officeart/2005/8/layout/chevron2"/>
    <dgm:cxn modelId="{6EE2D856-4A35-45D6-9049-D6843C07550B}" type="presParOf" srcId="{265E97AF-54EA-40B8-B51A-617BBC5FED09}" destId="{626508B7-B090-422F-B729-D02FC1EB13D1}" srcOrd="8" destOrd="0" presId="urn:microsoft.com/office/officeart/2005/8/layout/chevron2"/>
    <dgm:cxn modelId="{14AF1AEE-71FA-4A82-B995-325F386080E5}" type="presParOf" srcId="{626508B7-B090-422F-B729-D02FC1EB13D1}" destId="{4DD52548-2EA0-455F-9576-7F973AEB4F1B}" srcOrd="0" destOrd="0" presId="urn:microsoft.com/office/officeart/2005/8/layout/chevron2"/>
    <dgm:cxn modelId="{67F33523-0B10-488D-AC88-A0785FE37DD2}" type="presParOf" srcId="{626508B7-B090-422F-B729-D02FC1EB13D1}" destId="{DB4E3469-C341-4C6A-9FDC-335B4D766520}" srcOrd="1" destOrd="0" presId="urn:microsoft.com/office/officeart/2005/8/layout/chevron2"/>
    <dgm:cxn modelId="{35A25508-8B8F-458F-A885-93664ACC70F9}" type="presParOf" srcId="{265E97AF-54EA-40B8-B51A-617BBC5FED09}" destId="{E5F5B44E-EECB-4621-9BE3-153099A7EC1D}" srcOrd="9" destOrd="0" presId="urn:microsoft.com/office/officeart/2005/8/layout/chevron2"/>
    <dgm:cxn modelId="{F44A205C-4C82-47D6-92A1-447818D747DC}" type="presParOf" srcId="{265E97AF-54EA-40B8-B51A-617BBC5FED09}" destId="{7C7167F9-7CE9-4BD4-98CE-9079C147F3A2}" srcOrd="10" destOrd="0" presId="urn:microsoft.com/office/officeart/2005/8/layout/chevron2"/>
    <dgm:cxn modelId="{F5DB5584-6968-4AA8-97AC-91154C63A405}" type="presParOf" srcId="{7C7167F9-7CE9-4BD4-98CE-9079C147F3A2}" destId="{9FD84C7F-A1DC-450F-8B60-A5C68E2276D1}" srcOrd="0" destOrd="0" presId="urn:microsoft.com/office/officeart/2005/8/layout/chevron2"/>
    <dgm:cxn modelId="{3BDBE24E-F8FE-4DEB-BD0B-53DDDFEDB5F0}" type="presParOf" srcId="{7C7167F9-7CE9-4BD4-98CE-9079C147F3A2}" destId="{B8745A64-605C-42B6-978A-2B19D30F6986}" srcOrd="1" destOrd="0" presId="urn:microsoft.com/office/officeart/2005/8/layout/chevron2"/>
    <dgm:cxn modelId="{0A2F1AAF-21AE-4774-BE88-100091760B75}" type="presParOf" srcId="{265E97AF-54EA-40B8-B51A-617BBC5FED09}" destId="{F4D8714C-036D-457E-A30D-C6249E028E57}" srcOrd="11" destOrd="0" presId="urn:microsoft.com/office/officeart/2005/8/layout/chevron2"/>
    <dgm:cxn modelId="{A20F1109-7BDA-4596-8888-93C58719AA0A}" type="presParOf" srcId="{265E97AF-54EA-40B8-B51A-617BBC5FED09}" destId="{E980D959-415B-472B-8744-15DE05DBFC04}" srcOrd="12" destOrd="0" presId="urn:microsoft.com/office/officeart/2005/8/layout/chevron2"/>
    <dgm:cxn modelId="{7288F119-BF92-4E13-8CB8-0CF27F6E84D0}" type="presParOf" srcId="{E980D959-415B-472B-8744-15DE05DBFC04}" destId="{14F45595-89B6-430A-878B-0D0C9EB65765}" srcOrd="0" destOrd="0" presId="urn:microsoft.com/office/officeart/2005/8/layout/chevron2"/>
    <dgm:cxn modelId="{67B175F2-1A70-4D9D-B1E8-056174B3E9D8}" type="presParOf" srcId="{E980D959-415B-472B-8744-15DE05DBFC04}" destId="{DE47527F-CE2E-4B63-83E0-6ACD5406B16D}" srcOrd="1" destOrd="0" presId="urn:microsoft.com/office/officeart/2005/8/layout/chevron2"/>
    <dgm:cxn modelId="{F59229A0-E83D-4958-ABBF-8D13FEF7B8B8}" type="presParOf" srcId="{265E97AF-54EA-40B8-B51A-617BBC5FED09}" destId="{554D5195-CD9B-4ABB-9CA3-47C682B881EB}" srcOrd="13" destOrd="0" presId="urn:microsoft.com/office/officeart/2005/8/layout/chevron2"/>
    <dgm:cxn modelId="{247A2635-441B-43D0-981C-1CE913E1DB92}" type="presParOf" srcId="{265E97AF-54EA-40B8-B51A-617BBC5FED09}" destId="{FCDE26EF-D6CE-4D3F-B5F4-A3823E0081AF}" srcOrd="14" destOrd="0" presId="urn:microsoft.com/office/officeart/2005/8/layout/chevron2"/>
    <dgm:cxn modelId="{4D92D759-80ED-408C-A8E1-8472A0C2886D}" type="presParOf" srcId="{FCDE26EF-D6CE-4D3F-B5F4-A3823E0081AF}" destId="{EAF790D2-02AE-4C8C-9694-83ADC5885902}" srcOrd="0" destOrd="0" presId="urn:microsoft.com/office/officeart/2005/8/layout/chevron2"/>
    <dgm:cxn modelId="{68CA0D93-BD50-44F9-BB28-377A20431FE5}" type="presParOf" srcId="{FCDE26EF-D6CE-4D3F-B5F4-A3823E0081AF}" destId="{A56D720E-DDB1-45F8-B235-EA8FA25F030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ECE82-4C70-4A39-92B5-418AC3F7C867}">
      <dsp:nvSpPr>
        <dsp:cNvPr id="0" name=""/>
        <dsp:cNvSpPr/>
      </dsp:nvSpPr>
      <dsp:spPr>
        <a:xfrm rot="5400000">
          <a:off x="-122231" y="126427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</a:t>
          </a:r>
          <a:endParaRPr lang="en-US" sz="2000" b="1" kern="1200" dirty="0"/>
        </a:p>
      </dsp:txBody>
      <dsp:txXfrm rot="-5400000">
        <a:off x="0" y="289402"/>
        <a:ext cx="570412" cy="244462"/>
      </dsp:txXfrm>
    </dsp:sp>
    <dsp:sp modelId="{31B67322-01C4-4AC0-B4FD-FD9EC5059F65}">
      <dsp:nvSpPr>
        <dsp:cNvPr id="0" name=""/>
        <dsp:cNvSpPr/>
      </dsp:nvSpPr>
      <dsp:spPr>
        <a:xfrm rot="5400000">
          <a:off x="3792132" y="-3217524"/>
          <a:ext cx="529947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Receive completed request form, proposed budget, CV, etc.</a:t>
          </a:r>
          <a:endParaRPr lang="en-US" sz="1800" kern="1200" dirty="0"/>
        </a:p>
      </dsp:txBody>
      <dsp:txXfrm rot="-5400000">
        <a:off x="570412" y="30066"/>
        <a:ext cx="6947517" cy="478207"/>
      </dsp:txXfrm>
    </dsp:sp>
    <dsp:sp modelId="{50046400-BD88-4664-BE16-8BCB9551B7D6}">
      <dsp:nvSpPr>
        <dsp:cNvPr id="0" name=""/>
        <dsp:cNvSpPr/>
      </dsp:nvSpPr>
      <dsp:spPr>
        <a:xfrm rot="5400000">
          <a:off x="-122231" y="868789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</a:t>
          </a:r>
          <a:endParaRPr lang="en-US" sz="2000" b="1" kern="1200" dirty="0"/>
        </a:p>
      </dsp:txBody>
      <dsp:txXfrm rot="-5400000">
        <a:off x="0" y="1031764"/>
        <a:ext cx="570412" cy="244462"/>
      </dsp:txXfrm>
    </dsp:sp>
    <dsp:sp modelId="{B0E29066-9A5C-4675-B007-7DC6E72FC276}">
      <dsp:nvSpPr>
        <dsp:cNvPr id="0" name=""/>
        <dsp:cNvSpPr/>
      </dsp:nvSpPr>
      <dsp:spPr>
        <a:xfrm rot="5400000">
          <a:off x="3792271" y="-2475301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Request form and CV to the Provost for approval</a:t>
          </a:r>
          <a:endParaRPr lang="en-US" sz="1800" kern="1200" dirty="0"/>
        </a:p>
      </dsp:txBody>
      <dsp:txXfrm rot="-5400000">
        <a:off x="570412" y="772414"/>
        <a:ext cx="6947531" cy="477956"/>
      </dsp:txXfrm>
    </dsp:sp>
    <dsp:sp modelId="{CD153747-828C-4F98-AA72-2F208F0E00DA}">
      <dsp:nvSpPr>
        <dsp:cNvPr id="0" name=""/>
        <dsp:cNvSpPr/>
      </dsp:nvSpPr>
      <dsp:spPr>
        <a:xfrm rot="5400000">
          <a:off x="-122231" y="1611151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</a:t>
          </a:r>
          <a:endParaRPr lang="en-US" sz="2000" b="1" kern="1200" dirty="0"/>
        </a:p>
      </dsp:txBody>
      <dsp:txXfrm rot="-5400000">
        <a:off x="0" y="1774126"/>
        <a:ext cx="570412" cy="244462"/>
      </dsp:txXfrm>
    </dsp:sp>
    <dsp:sp modelId="{8CBECB59-BB6F-4EC7-B7D3-C40D34720CBF}">
      <dsp:nvSpPr>
        <dsp:cNvPr id="0" name=""/>
        <dsp:cNvSpPr/>
      </dsp:nvSpPr>
      <dsp:spPr>
        <a:xfrm rot="5400000">
          <a:off x="3792271" y="-1732939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Create offer letter; Provost signs</a:t>
          </a:r>
          <a:endParaRPr lang="en-US" sz="1800" kern="1200" dirty="0"/>
        </a:p>
      </dsp:txBody>
      <dsp:txXfrm rot="-5400000">
        <a:off x="570412" y="1514776"/>
        <a:ext cx="6947531" cy="477956"/>
      </dsp:txXfrm>
    </dsp:sp>
    <dsp:sp modelId="{8FA93006-4C3D-4FAE-974C-FD2CA19E018D}">
      <dsp:nvSpPr>
        <dsp:cNvPr id="0" name=""/>
        <dsp:cNvSpPr/>
      </dsp:nvSpPr>
      <dsp:spPr>
        <a:xfrm rot="5400000">
          <a:off x="-122231" y="2353512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4</a:t>
          </a:r>
          <a:endParaRPr lang="en-US" sz="2000" b="1" kern="1200" dirty="0"/>
        </a:p>
      </dsp:txBody>
      <dsp:txXfrm rot="-5400000">
        <a:off x="0" y="2516487"/>
        <a:ext cx="570412" cy="244462"/>
      </dsp:txXfrm>
    </dsp:sp>
    <dsp:sp modelId="{A4D06EFC-9A4C-4D0F-89D8-72B8B750DB0E}">
      <dsp:nvSpPr>
        <dsp:cNvPr id="0" name=""/>
        <dsp:cNvSpPr/>
      </dsp:nvSpPr>
      <dsp:spPr>
        <a:xfrm rot="5400000">
          <a:off x="3792271" y="-990577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Collect supporting documents &amp; create immigration documentation</a:t>
          </a:r>
          <a:endParaRPr lang="en-US" sz="1800" kern="1200" dirty="0"/>
        </a:p>
      </dsp:txBody>
      <dsp:txXfrm rot="-5400000">
        <a:off x="570412" y="2257138"/>
        <a:ext cx="6947531" cy="477956"/>
      </dsp:txXfrm>
    </dsp:sp>
    <dsp:sp modelId="{4DD52548-2EA0-455F-9576-7F973AEB4F1B}">
      <dsp:nvSpPr>
        <dsp:cNvPr id="0" name=""/>
        <dsp:cNvSpPr/>
      </dsp:nvSpPr>
      <dsp:spPr>
        <a:xfrm rot="5400000">
          <a:off x="-122231" y="3095874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5</a:t>
          </a:r>
          <a:endParaRPr lang="en-US" sz="2000" b="1" kern="1200" dirty="0"/>
        </a:p>
      </dsp:txBody>
      <dsp:txXfrm rot="-5400000">
        <a:off x="0" y="3258849"/>
        <a:ext cx="570412" cy="244462"/>
      </dsp:txXfrm>
    </dsp:sp>
    <dsp:sp modelId="{DB4E3469-C341-4C6A-9FDC-335B4D766520}">
      <dsp:nvSpPr>
        <dsp:cNvPr id="0" name=""/>
        <dsp:cNvSpPr/>
      </dsp:nvSpPr>
      <dsp:spPr>
        <a:xfrm rot="5400000">
          <a:off x="3792271" y="-248216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Send immigration documents and initial packet of information</a:t>
          </a:r>
          <a:endParaRPr lang="en-US" sz="1800" kern="1200" dirty="0"/>
        </a:p>
      </dsp:txBody>
      <dsp:txXfrm rot="-5400000">
        <a:off x="570412" y="2999499"/>
        <a:ext cx="6947531" cy="477956"/>
      </dsp:txXfrm>
    </dsp:sp>
    <dsp:sp modelId="{9FD84C7F-A1DC-450F-8B60-A5C68E2276D1}">
      <dsp:nvSpPr>
        <dsp:cNvPr id="0" name=""/>
        <dsp:cNvSpPr/>
      </dsp:nvSpPr>
      <dsp:spPr>
        <a:xfrm rot="5400000">
          <a:off x="-122231" y="3838236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6</a:t>
          </a:r>
          <a:endParaRPr lang="en-US" sz="2000" b="1" kern="1200" dirty="0"/>
        </a:p>
      </dsp:txBody>
      <dsp:txXfrm rot="-5400000">
        <a:off x="0" y="4001211"/>
        <a:ext cx="570412" cy="244462"/>
      </dsp:txXfrm>
    </dsp:sp>
    <dsp:sp modelId="{B8745A64-605C-42B6-978A-2B19D30F6986}">
      <dsp:nvSpPr>
        <dsp:cNvPr id="0" name=""/>
        <dsp:cNvSpPr/>
      </dsp:nvSpPr>
      <dsp:spPr>
        <a:xfrm rot="5400000">
          <a:off x="3792271" y="494145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Prepare housing and travel/arrival arrangements, if applicable</a:t>
          </a:r>
          <a:endParaRPr lang="en-US" sz="1800" kern="1200" dirty="0"/>
        </a:p>
      </dsp:txBody>
      <dsp:txXfrm rot="-5400000">
        <a:off x="570412" y="3741860"/>
        <a:ext cx="6947531" cy="477956"/>
      </dsp:txXfrm>
    </dsp:sp>
    <dsp:sp modelId="{14F45595-89B6-430A-878B-0D0C9EB65765}">
      <dsp:nvSpPr>
        <dsp:cNvPr id="0" name=""/>
        <dsp:cNvSpPr/>
      </dsp:nvSpPr>
      <dsp:spPr>
        <a:xfrm rot="5400000">
          <a:off x="-122231" y="4580598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7</a:t>
          </a:r>
          <a:endParaRPr lang="en-US" sz="2000" b="1" kern="1200" dirty="0"/>
        </a:p>
      </dsp:txBody>
      <dsp:txXfrm rot="-5400000">
        <a:off x="0" y="4743573"/>
        <a:ext cx="570412" cy="244462"/>
      </dsp:txXfrm>
    </dsp:sp>
    <dsp:sp modelId="{DE47527F-CE2E-4B63-83E0-6ACD5406B16D}">
      <dsp:nvSpPr>
        <dsp:cNvPr id="0" name=""/>
        <dsp:cNvSpPr/>
      </dsp:nvSpPr>
      <dsp:spPr>
        <a:xfrm rot="5400000">
          <a:off x="3792271" y="1236507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Arrival in Harrisburg</a:t>
          </a:r>
          <a:endParaRPr lang="en-US" sz="1800" kern="1200" dirty="0"/>
        </a:p>
      </dsp:txBody>
      <dsp:txXfrm rot="-5400000">
        <a:off x="570412" y="4484222"/>
        <a:ext cx="6947531" cy="477956"/>
      </dsp:txXfrm>
    </dsp:sp>
    <dsp:sp modelId="{EAF790D2-02AE-4C8C-9694-83ADC5885902}">
      <dsp:nvSpPr>
        <dsp:cNvPr id="0" name=""/>
        <dsp:cNvSpPr/>
      </dsp:nvSpPr>
      <dsp:spPr>
        <a:xfrm rot="5400000">
          <a:off x="-122231" y="5322960"/>
          <a:ext cx="814874" cy="57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8</a:t>
          </a:r>
          <a:endParaRPr lang="en-US" sz="2000" b="1" kern="1200" dirty="0"/>
        </a:p>
      </dsp:txBody>
      <dsp:txXfrm rot="-5400000">
        <a:off x="0" y="5485935"/>
        <a:ext cx="570412" cy="244462"/>
      </dsp:txXfrm>
    </dsp:sp>
    <dsp:sp modelId="{A56D720E-DDB1-45F8-B235-EA8FA25F030F}">
      <dsp:nvSpPr>
        <dsp:cNvPr id="0" name=""/>
        <dsp:cNvSpPr/>
      </dsp:nvSpPr>
      <dsp:spPr>
        <a:xfrm rot="5400000">
          <a:off x="3792271" y="1978869"/>
          <a:ext cx="529668" cy="6973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Orientation with International Services staff</a:t>
          </a:r>
          <a:endParaRPr lang="en-US" sz="1800" kern="1200" dirty="0"/>
        </a:p>
      </dsp:txBody>
      <dsp:txXfrm rot="-5400000">
        <a:off x="570412" y="5226584"/>
        <a:ext cx="6947531" cy="477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D9102-B364-4506-BC72-91A77A2C4DE3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205A0-E68A-4E92-9EB2-8343E6D51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FF0979-1E43-487C-846C-6D579BA582DF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C38774-4F2B-4C96-A636-1022FA19F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02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97BA095-9243-41EE-91F4-BE384C607EF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A167DEB-BEAC-4EBF-BC2D-7F9724E5CDE0}" type="datetimeFigureOut">
              <a:rPr lang="en-US" smtClean="0"/>
              <a:t>11/11/2014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ntl@dickinson.e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543800" cy="3660775"/>
          </a:xfrm>
        </p:spPr>
        <p:txBody>
          <a:bodyPr/>
          <a:lstStyle/>
          <a:p>
            <a:r>
              <a:rPr lang="en-US" sz="8000" dirty="0" smtClean="0"/>
              <a:t>Hosting International Scholars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Center for Global Study and Engagement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November 11, 2014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here to help: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Determine visa required for your visitor</a:t>
            </a:r>
          </a:p>
          <a:p>
            <a:pPr lvl="1"/>
            <a:r>
              <a:rPr lang="en-US" dirty="0" smtClean="0"/>
              <a:t>Immigration and US employment regulations</a:t>
            </a:r>
          </a:p>
          <a:p>
            <a:r>
              <a:rPr lang="en-US" dirty="0" smtClean="0"/>
              <a:t>Immigration documents for exchange visitor visa (J)</a:t>
            </a:r>
          </a:p>
          <a:p>
            <a:pPr lvl="1"/>
            <a:r>
              <a:rPr lang="en-US" dirty="0" smtClean="0"/>
              <a:t>Create invitation/offer letter</a:t>
            </a:r>
          </a:p>
          <a:p>
            <a:pPr lvl="1"/>
            <a:r>
              <a:rPr lang="en-US" dirty="0" smtClean="0"/>
              <a:t>Produce required immigration documents for J visa and send with pre-arrival packet of information</a:t>
            </a:r>
          </a:p>
          <a:p>
            <a:pPr lvl="1"/>
            <a:r>
              <a:rPr lang="en-US" dirty="0" smtClean="0"/>
              <a:t>Enroll in Dickinson health insurance (required for J visa)</a:t>
            </a:r>
          </a:p>
          <a:p>
            <a:r>
              <a:rPr lang="en-US" dirty="0" smtClean="0"/>
              <a:t>Other requests:</a:t>
            </a:r>
          </a:p>
          <a:p>
            <a:pPr lvl="1"/>
            <a:r>
              <a:rPr lang="en-US" dirty="0" smtClean="0"/>
              <a:t>Arrange housing </a:t>
            </a:r>
          </a:p>
          <a:p>
            <a:pPr lvl="1"/>
            <a:r>
              <a:rPr lang="en-US" dirty="0" smtClean="0"/>
              <a:t>Airport pick-up</a:t>
            </a:r>
          </a:p>
          <a:p>
            <a:pPr lvl="1"/>
            <a:r>
              <a:rPr lang="en-US" dirty="0"/>
              <a:t>Welcome </a:t>
            </a:r>
            <a:r>
              <a:rPr lang="en-US" dirty="0" smtClean="0"/>
              <a:t>Basket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2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here to help: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Orientation</a:t>
            </a:r>
          </a:p>
          <a:p>
            <a:pPr lvl="1"/>
            <a:r>
              <a:rPr lang="en-US" dirty="0" smtClean="0"/>
              <a:t>HR paperwork, payroll, banking, visa &amp; immigration status maintenance, safety, etc. </a:t>
            </a:r>
          </a:p>
          <a:p>
            <a:r>
              <a:rPr lang="en-US" dirty="0" smtClean="0"/>
              <a:t>Assistance with: </a:t>
            </a:r>
          </a:p>
          <a:p>
            <a:pPr lvl="1"/>
            <a:r>
              <a:rPr lang="en-US" dirty="0" smtClean="0"/>
              <a:t>opening a bank account</a:t>
            </a:r>
          </a:p>
          <a:p>
            <a:pPr lvl="1"/>
            <a:r>
              <a:rPr lang="en-US" dirty="0" smtClean="0"/>
              <a:t>getting a Dickinson ID card</a:t>
            </a:r>
          </a:p>
          <a:p>
            <a:pPr lvl="1"/>
            <a:r>
              <a:rPr lang="en-US" dirty="0" smtClean="0"/>
              <a:t>getting a PA ID card or Driver’s License, if applicable</a:t>
            </a:r>
          </a:p>
          <a:p>
            <a:pPr lvl="1"/>
            <a:r>
              <a:rPr lang="en-US" dirty="0" smtClean="0"/>
              <a:t>getting a Social Security Card, if applicable</a:t>
            </a:r>
          </a:p>
          <a:p>
            <a:pPr lvl="1"/>
            <a:r>
              <a:rPr lang="en-US" dirty="0" smtClean="0"/>
              <a:t>filing US federal income taxes</a:t>
            </a:r>
          </a:p>
          <a:p>
            <a:r>
              <a:rPr lang="en-US" dirty="0"/>
              <a:t>General assistance with settling in, initial housing issues/requests, travel, transferring money, </a:t>
            </a:r>
            <a:r>
              <a:rPr lang="en-US" dirty="0" smtClean="0"/>
              <a:t>health insurance, etc. and on going support for maintenance of their immigration status and visa</a:t>
            </a:r>
          </a:p>
        </p:txBody>
      </p:sp>
    </p:spTree>
    <p:extLst>
      <p:ext uri="{BB962C8B-B14F-4D97-AF65-F5344CB8AC3E}">
        <p14:creationId xmlns:p14="http://schemas.microsoft.com/office/powerpoint/2010/main" val="322020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r>
              <a:rPr lang="en-US" dirty="0" smtClean="0"/>
              <a:t>For Dickinson visa sponsorship: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We would need the following:</a:t>
            </a:r>
          </a:p>
          <a:p>
            <a:pPr marL="114300" indent="0">
              <a:buNone/>
            </a:pPr>
            <a:endParaRPr lang="en-US" sz="400" dirty="0" smtClean="0"/>
          </a:p>
          <a:p>
            <a:r>
              <a:rPr lang="en-US" dirty="0" smtClean="0"/>
              <a:t>Request form</a:t>
            </a:r>
          </a:p>
          <a:p>
            <a:pPr lvl="1"/>
            <a:r>
              <a:rPr lang="en-US" dirty="0" smtClean="0"/>
              <a:t>Found on our website or email </a:t>
            </a:r>
            <a:r>
              <a:rPr lang="en-US" dirty="0" smtClean="0">
                <a:hlinkClick r:id="rId2"/>
              </a:rPr>
              <a:t>intl@dickinson.edu</a:t>
            </a:r>
            <a:r>
              <a:rPr lang="en-US" dirty="0" smtClean="0"/>
              <a:t> </a:t>
            </a:r>
          </a:p>
          <a:p>
            <a:r>
              <a:rPr lang="en-US" dirty="0" smtClean="0"/>
              <a:t>Biographical and contact information of visitor</a:t>
            </a:r>
          </a:p>
          <a:p>
            <a:pPr lvl="1"/>
            <a:r>
              <a:rPr lang="en-US" dirty="0" smtClean="0"/>
              <a:t>Including: previous visits to US, dependents, etc.</a:t>
            </a:r>
          </a:p>
          <a:p>
            <a:r>
              <a:rPr lang="en-US" dirty="0" smtClean="0"/>
              <a:t>Rationale for visit and details of visitor’s purpose on campus</a:t>
            </a:r>
          </a:p>
          <a:p>
            <a:r>
              <a:rPr lang="en-US" dirty="0" smtClean="0"/>
              <a:t>Dates of visitor’s program here</a:t>
            </a:r>
          </a:p>
          <a:p>
            <a:r>
              <a:rPr lang="en-US" dirty="0" smtClean="0"/>
              <a:t>Visitor’s CV, and research outline, if applicable</a:t>
            </a:r>
          </a:p>
          <a:p>
            <a:r>
              <a:rPr lang="en-US" dirty="0" smtClean="0"/>
              <a:t>Proposed Budget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6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We ask that requests for international visitors requiring visa sponsorship  and college housing be submitted by the following dates.</a:t>
            </a:r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r>
              <a:rPr lang="en-US" dirty="0" smtClean="0"/>
              <a:t>If requesting funding from CGSE:</a:t>
            </a:r>
          </a:p>
          <a:p>
            <a:pPr lvl="1"/>
            <a:r>
              <a:rPr lang="en-US" dirty="0" smtClean="0"/>
              <a:t>Fall or All-Year visitors: </a:t>
            </a:r>
            <a:r>
              <a:rPr lang="en-US" b="1" dirty="0" smtClean="0"/>
              <a:t>February 1</a:t>
            </a:r>
            <a:r>
              <a:rPr lang="en-US" b="1" baseline="30000" dirty="0" smtClean="0"/>
              <a:t>st</a:t>
            </a:r>
            <a:endParaRPr lang="en-US" b="1" dirty="0" smtClean="0"/>
          </a:p>
          <a:p>
            <a:pPr lvl="1"/>
            <a:r>
              <a:rPr lang="en-US" dirty="0" smtClean="0"/>
              <a:t>Spring or Summer visitors: </a:t>
            </a:r>
            <a:r>
              <a:rPr lang="en-US" b="1" dirty="0" smtClean="0"/>
              <a:t>September 1</a:t>
            </a:r>
            <a:r>
              <a:rPr lang="en-US" b="1" baseline="30000" dirty="0" smtClean="0"/>
              <a:t>st</a:t>
            </a:r>
            <a:r>
              <a:rPr lang="en-US" b="1" dirty="0" smtClean="0"/>
              <a:t>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Fully-funded visitors:</a:t>
            </a:r>
          </a:p>
          <a:p>
            <a:pPr lvl="1"/>
            <a:r>
              <a:rPr lang="en-US" dirty="0" smtClean="0"/>
              <a:t>Please allow 4 months ahead of start date.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783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00495590"/>
              </p:ext>
            </p:extLst>
          </p:nvPr>
        </p:nvGraphicFramePr>
        <p:xfrm>
          <a:off x="457200" y="457200"/>
          <a:ext cx="75438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566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4648200"/>
            <a:ext cx="7467600" cy="1752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Marlee Meikrantz  </a:t>
            </a:r>
            <a:r>
              <a:rPr lang="en-US" sz="1600" dirty="0" smtClean="0">
                <a:latin typeface="Calibri"/>
              </a:rPr>
              <a:t>• </a:t>
            </a:r>
            <a:r>
              <a:rPr lang="en-US" dirty="0" smtClean="0"/>
              <a:t> x1343  </a:t>
            </a:r>
            <a:r>
              <a:rPr lang="en-US" sz="1600" dirty="0" smtClean="0">
                <a:latin typeface="Calibri"/>
              </a:rPr>
              <a:t>•</a:t>
            </a:r>
            <a:r>
              <a:rPr lang="en-US" dirty="0" smtClean="0"/>
              <a:t>  meikranm@dickinson.edu </a:t>
            </a:r>
          </a:p>
        </p:txBody>
      </p:sp>
    </p:spTree>
    <p:extLst>
      <p:ext uri="{BB962C8B-B14F-4D97-AF65-F5344CB8AC3E}">
        <p14:creationId xmlns:p14="http://schemas.microsoft.com/office/powerpoint/2010/main" val="41043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Our 2014-15 scholars</a:t>
            </a:r>
          </a:p>
          <a:p>
            <a:endParaRPr lang="en-US" sz="300" dirty="0" smtClean="0"/>
          </a:p>
          <a:p>
            <a:r>
              <a:rPr lang="en-US" dirty="0"/>
              <a:t>Underrepresented departments and “locked” </a:t>
            </a:r>
            <a:r>
              <a:rPr lang="en-US" dirty="0" smtClean="0"/>
              <a:t>positions</a:t>
            </a:r>
          </a:p>
          <a:p>
            <a:endParaRPr lang="en-US" sz="300" dirty="0"/>
          </a:p>
          <a:p>
            <a:r>
              <a:rPr lang="en-US" dirty="0" smtClean="0"/>
              <a:t>A historical look at the numbers</a:t>
            </a:r>
          </a:p>
          <a:p>
            <a:endParaRPr lang="en-US" sz="300" dirty="0" smtClean="0"/>
          </a:p>
          <a:p>
            <a:r>
              <a:rPr lang="en-US" dirty="0" smtClean="0"/>
              <a:t>CGSE services and resources</a:t>
            </a:r>
          </a:p>
          <a:p>
            <a:endParaRPr lang="en-US" sz="300" dirty="0" smtClean="0"/>
          </a:p>
          <a:p>
            <a:r>
              <a:rPr lang="en-US" dirty="0" smtClean="0"/>
              <a:t>Timeline and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58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2014-15 International Scholars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81174"/>
              </p:ext>
            </p:extLst>
          </p:nvPr>
        </p:nvGraphicFramePr>
        <p:xfrm>
          <a:off x="457200" y="1600200"/>
          <a:ext cx="7620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54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Mohammad</a:t>
                      </a:r>
                      <a:r>
                        <a:rPr lang="en-US" baseline="0" dirty="0" smtClean="0"/>
                        <a:t> Abu </a:t>
                      </a:r>
                      <a:r>
                        <a:rPr lang="en-US" baseline="0" dirty="0" err="1" smtClean="0"/>
                        <a:t>Shuleh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East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2012-16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Ibuki Aiba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East Asian</a:t>
                      </a:r>
                      <a:r>
                        <a:rPr lang="en-US" baseline="0" dirty="0" smtClean="0"/>
                        <a:t> Studies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Zachary Baque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</a:t>
                      </a:r>
                      <a:r>
                        <a:rPr lang="en-US" baseline="0" dirty="0" smtClean="0"/>
                        <a:t>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 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Amelie </a:t>
                      </a:r>
                      <a:r>
                        <a:rPr lang="en-US" dirty="0" err="1" smtClean="0"/>
                        <a:t>Josselin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Leray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 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Andrey Kukhtenkov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r>
                        <a:rPr lang="en-US" baseline="0" dirty="0" smtClean="0"/>
                        <a:t> &amp; Russian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Leonora Masini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Italian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Antonio Rivas</a:t>
                      </a:r>
                      <a:r>
                        <a:rPr lang="en-US" baseline="0" dirty="0" smtClean="0"/>
                        <a:t> Bonillo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Spanish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Antonio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Soler</a:t>
                      </a:r>
                      <a:r>
                        <a:rPr lang="en-US" baseline="0" dirty="0" smtClean="0"/>
                        <a:t> Marcos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Spanish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Oct.-Dec. 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Yan</a:t>
                      </a:r>
                      <a:r>
                        <a:rPr lang="en-US" baseline="0" dirty="0" smtClean="0"/>
                        <a:t> Wang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East Asian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Fangli</a:t>
                      </a:r>
                      <a:r>
                        <a:rPr lang="en-US" baseline="0" dirty="0" smtClean="0"/>
                        <a:t> Zhao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East Asian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2013-15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Alla</a:t>
                      </a:r>
                      <a:r>
                        <a:rPr lang="en-US" baseline="0" dirty="0" smtClean="0"/>
                        <a:t> Zaytseva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Russian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2014-15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spring 2015!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901962"/>
              </p:ext>
            </p:extLst>
          </p:nvPr>
        </p:nvGraphicFramePr>
        <p:xfrm>
          <a:off x="457200" y="1600200"/>
          <a:ext cx="762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54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Weina</a:t>
                      </a:r>
                      <a:r>
                        <a:rPr lang="en-US" dirty="0" smtClean="0"/>
                        <a:t> Feng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Art &amp; Art History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Feb.-March</a:t>
                      </a:r>
                      <a:r>
                        <a:rPr lang="en-US" baseline="0" dirty="0" smtClean="0"/>
                        <a:t> 2015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Thomas </a:t>
                      </a:r>
                      <a:r>
                        <a:rPr lang="en-US" dirty="0" err="1" smtClean="0"/>
                        <a:t>Glavinic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Feb.-May</a:t>
                      </a:r>
                      <a:r>
                        <a:rPr lang="en-US" baseline="0" dirty="0" smtClean="0"/>
                        <a:t> 2015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Inger</a:t>
                      </a:r>
                      <a:r>
                        <a:rPr lang="en-US" dirty="0" smtClean="0"/>
                        <a:t> Marie </a:t>
                      </a:r>
                      <a:r>
                        <a:rPr lang="en-US" dirty="0" err="1" smtClean="0"/>
                        <a:t>Okkenhaug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Jan.-July</a:t>
                      </a:r>
                      <a:r>
                        <a:rPr lang="en-US" baseline="0" dirty="0" smtClean="0"/>
                        <a:t> 2015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Maciej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Smolka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CGSE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Spring</a:t>
                      </a:r>
                      <a:r>
                        <a:rPr lang="en-US" baseline="0" dirty="0" smtClean="0"/>
                        <a:t> 2015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Natalia </a:t>
                      </a:r>
                      <a:r>
                        <a:rPr lang="en-US" dirty="0" err="1" smtClean="0"/>
                        <a:t>Szymanowska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CGSE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Spring</a:t>
                      </a:r>
                      <a:r>
                        <a:rPr lang="en-US" baseline="0" dirty="0" smtClean="0"/>
                        <a:t> 2015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57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Under-represented Areas: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752600"/>
          </a:xfrm>
        </p:spPr>
        <p:txBody>
          <a:bodyPr/>
          <a:lstStyle/>
          <a:p>
            <a:r>
              <a:rPr lang="en-US" dirty="0" smtClean="0"/>
              <a:t>Physical and Biological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Sciences</a:t>
            </a:r>
          </a:p>
          <a:p>
            <a:r>
              <a:rPr lang="en-US" dirty="0" smtClean="0"/>
              <a:t>Social Sciences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971800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Departments with “locked” positions:</a:t>
            </a: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038600"/>
            <a:ext cx="76200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Russian</a:t>
            </a:r>
          </a:p>
          <a:p>
            <a:r>
              <a:rPr lang="en-US" dirty="0" smtClean="0"/>
              <a:t>East Asian Studies: Japanese</a:t>
            </a:r>
          </a:p>
          <a:p>
            <a:r>
              <a:rPr lang="en-US" dirty="0" smtClean="0"/>
              <a:t>East Asian Studies: Chinese (Peking scholar) </a:t>
            </a:r>
          </a:p>
          <a:p>
            <a:r>
              <a:rPr lang="en-US" dirty="0" smtClean="0"/>
              <a:t>Middle East Studies</a:t>
            </a:r>
          </a:p>
          <a:p>
            <a:r>
              <a:rPr lang="en-US" dirty="0" smtClean="0"/>
              <a:t>Italian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14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View: 2000-2014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834118"/>
              </p:ext>
            </p:extLst>
          </p:nvPr>
        </p:nvGraphicFramePr>
        <p:xfrm>
          <a:off x="457200" y="1600200"/>
          <a:ext cx="7620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752600"/>
                <a:gridCol w="19050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Semester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Year-long</a:t>
                      </a:r>
                      <a:r>
                        <a:rPr lang="en-US" baseline="0" dirty="0" smtClean="0"/>
                        <a:t>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Short-Term Visitor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Africana Studies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American Studies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Anthropology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Art &amp; Art History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Sustainability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Community Studies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Chemistry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Classics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East</a:t>
                      </a:r>
                      <a:r>
                        <a:rPr lang="en-US" sz="1600" baseline="0" dirty="0" smtClean="0"/>
                        <a:t> Asian Studies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Economics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English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French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04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View: 2000-2014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2945"/>
              </p:ext>
            </p:extLst>
          </p:nvPr>
        </p:nvGraphicFramePr>
        <p:xfrm>
          <a:off x="457200" y="1600200"/>
          <a:ext cx="7620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752600"/>
                <a:gridCol w="19050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Semester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Year-long</a:t>
                      </a:r>
                      <a:r>
                        <a:rPr lang="en-US" baseline="0" dirty="0" smtClean="0"/>
                        <a:t>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Short-Term Visitor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German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History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Italian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LALC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Middle East Studies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Philosophy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Portuguese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Psychology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Religion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Russian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16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View: 2000-2014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044961"/>
              </p:ext>
            </p:extLst>
          </p:nvPr>
        </p:nvGraphicFramePr>
        <p:xfrm>
          <a:off x="457200" y="1600200"/>
          <a:ext cx="762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752600"/>
                <a:gridCol w="19050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Semester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Year-long</a:t>
                      </a:r>
                      <a:r>
                        <a:rPr lang="en-US" baseline="0" dirty="0" smtClean="0"/>
                        <a:t> Visitor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Short-Term Visitor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Spanish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Theatre</a:t>
                      </a:r>
                      <a:r>
                        <a:rPr lang="en-US" sz="1600" baseline="0" dirty="0" smtClean="0"/>
                        <a:t> &amp; Dance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Co-sponsored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Clarke Forum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76200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Short-term Visitors: not a complete picture, as some international visitors do not pass through our office.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5816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7924800" cy="1143000"/>
          </a:xfrm>
        </p:spPr>
        <p:txBody>
          <a:bodyPr/>
          <a:lstStyle/>
          <a:p>
            <a:r>
              <a:rPr lang="en-US" sz="4000" dirty="0" smtClean="0"/>
              <a:t>Departments without Representation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Archaeology</a:t>
            </a:r>
          </a:p>
          <a:p>
            <a:r>
              <a:rPr lang="en-US" dirty="0" smtClean="0"/>
              <a:t>Army ROTC &amp; Military Science</a:t>
            </a:r>
          </a:p>
          <a:p>
            <a:r>
              <a:rPr lang="en-US" dirty="0" smtClean="0"/>
              <a:t>Astronomy</a:t>
            </a:r>
          </a:p>
          <a:p>
            <a:r>
              <a:rPr lang="en-US" dirty="0" smtClean="0"/>
              <a:t>Biochemistry &amp; Molecular Biology</a:t>
            </a:r>
          </a:p>
          <a:p>
            <a:r>
              <a:rPr lang="en-US" dirty="0" smtClean="0"/>
              <a:t>Biology</a:t>
            </a:r>
          </a:p>
          <a:p>
            <a:r>
              <a:rPr lang="en-US" dirty="0" smtClean="0"/>
              <a:t>Computer Science &amp; Mathematics</a:t>
            </a:r>
          </a:p>
          <a:p>
            <a:r>
              <a:rPr lang="en-US" dirty="0" smtClean="0"/>
              <a:t>Creative Writing &amp; the Writing Program</a:t>
            </a:r>
          </a:p>
          <a:p>
            <a:r>
              <a:rPr lang="en-US" dirty="0" smtClean="0"/>
              <a:t>Earth Sciences</a:t>
            </a:r>
          </a:p>
          <a:p>
            <a:r>
              <a:rPr lang="en-US" dirty="0" smtClean="0"/>
              <a:t>Educational Studies</a:t>
            </a:r>
          </a:p>
          <a:p>
            <a:r>
              <a:rPr lang="en-US" dirty="0" smtClean="0"/>
              <a:t>Engineering 3-2 program</a:t>
            </a:r>
          </a:p>
          <a:p>
            <a:r>
              <a:rPr lang="en-US" dirty="0" smtClean="0"/>
              <a:t>Environmental Studies &amp; Environmental Science</a:t>
            </a:r>
          </a:p>
          <a:p>
            <a:r>
              <a:rPr lang="en-US" dirty="0" smtClean="0"/>
              <a:t>Film Studies</a:t>
            </a:r>
          </a:p>
          <a:p>
            <a:r>
              <a:rPr lang="en-US" dirty="0" smtClean="0"/>
              <a:t>Greek, Modern Greek &amp; Latin</a:t>
            </a:r>
          </a:p>
          <a:p>
            <a:r>
              <a:rPr lang="en-US" dirty="0" smtClean="0"/>
              <a:t>Health Studies</a:t>
            </a:r>
          </a:p>
          <a:p>
            <a:r>
              <a:rPr lang="en-US" dirty="0" smtClean="0"/>
              <a:t>Hebrew &amp; Judaic Studies</a:t>
            </a:r>
          </a:p>
          <a:p>
            <a:r>
              <a:rPr lang="en-US" dirty="0" smtClean="0"/>
              <a:t>International Business &amp; Management</a:t>
            </a:r>
          </a:p>
          <a:p>
            <a:r>
              <a:rPr lang="en-US" dirty="0" smtClean="0"/>
              <a:t>International Studies</a:t>
            </a:r>
          </a:p>
          <a:p>
            <a:r>
              <a:rPr lang="en-US" dirty="0" smtClean="0"/>
              <a:t>Journalism</a:t>
            </a:r>
          </a:p>
          <a:p>
            <a:r>
              <a:rPr lang="en-US" dirty="0" smtClean="0"/>
              <a:t>Law 3-3 program, Law &amp; Policy, Policy Management, and Policy Studies</a:t>
            </a:r>
          </a:p>
          <a:p>
            <a:r>
              <a:rPr lang="en-US" dirty="0" smtClean="0"/>
              <a:t>Medieval &amp; Early Modern Studies</a:t>
            </a:r>
          </a:p>
          <a:p>
            <a:r>
              <a:rPr lang="en-US" dirty="0" smtClean="0"/>
              <a:t>Neuroscience</a:t>
            </a:r>
          </a:p>
          <a:p>
            <a:r>
              <a:rPr lang="en-US" dirty="0" smtClean="0"/>
              <a:t>Political Science</a:t>
            </a:r>
          </a:p>
          <a:p>
            <a:r>
              <a:rPr lang="en-US" dirty="0" smtClean="0"/>
              <a:t>Security Studies</a:t>
            </a:r>
          </a:p>
          <a:p>
            <a:r>
              <a:rPr lang="en-US" dirty="0" smtClean="0"/>
              <a:t>Women’s &amp; Gender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6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37756</TotalTime>
  <Words>797</Words>
  <Application>Microsoft Office PowerPoint</Application>
  <PresentationFormat>On-screen Show (4:3)</PresentationFormat>
  <Paragraphs>295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Adjacency</vt:lpstr>
      <vt:lpstr>Hosting International Scholars</vt:lpstr>
      <vt:lpstr>Agenda</vt:lpstr>
      <vt:lpstr>2014-15 International Scholars</vt:lpstr>
      <vt:lpstr>Coming spring 2015!</vt:lpstr>
      <vt:lpstr>Under-represented Areas:</vt:lpstr>
      <vt:lpstr>Historical View: 2000-2014</vt:lpstr>
      <vt:lpstr>Historical View: 2000-2014</vt:lpstr>
      <vt:lpstr>Historical View: 2000-2014</vt:lpstr>
      <vt:lpstr>Departments without Representation</vt:lpstr>
      <vt:lpstr>We are here to help:</vt:lpstr>
      <vt:lpstr>We are here to help:</vt:lpstr>
      <vt:lpstr>For Dickinson visa sponsorship:</vt:lpstr>
      <vt:lpstr>Timing</vt:lpstr>
      <vt:lpstr>PowerPoint Presentation</vt:lpstr>
      <vt:lpstr>Questions?</vt:lpstr>
    </vt:vector>
  </TitlesOfParts>
  <Company>Dickinson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Matters</dc:title>
  <dc:creator>MMeikrantz</dc:creator>
  <cp:lastModifiedBy>Ellis, Kelly</cp:lastModifiedBy>
  <cp:revision>85</cp:revision>
  <cp:lastPrinted>2014-11-11T21:17:48Z</cp:lastPrinted>
  <dcterms:created xsi:type="dcterms:W3CDTF">2014-08-15T15:24:02Z</dcterms:created>
  <dcterms:modified xsi:type="dcterms:W3CDTF">2014-11-11T21:19:19Z</dcterms:modified>
</cp:coreProperties>
</file>