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12.xml" ContentType="application/inkml+xml"/>
  <Override PartName="/ppt/ink/ink113.xml" ContentType="application/inkml+xml"/>
  <Override PartName="/ppt/notesSlides/notesSlide9.xml" ContentType="application/vnd.openxmlformats-officedocument.presentationml.notesSlide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4"/>
  </p:notesMasterIdLst>
  <p:sldIdLst>
    <p:sldId id="256" r:id="rId2"/>
    <p:sldId id="258" r:id="rId3"/>
    <p:sldId id="260" r:id="rId4"/>
    <p:sldId id="262" r:id="rId5"/>
    <p:sldId id="263" r:id="rId6"/>
    <p:sldId id="265" r:id="rId7"/>
    <p:sldId id="267" r:id="rId8"/>
    <p:sldId id="269" r:id="rId9"/>
    <p:sldId id="290" r:id="rId10"/>
    <p:sldId id="291" r:id="rId11"/>
    <p:sldId id="294" r:id="rId12"/>
    <p:sldId id="303" r:id="rId13"/>
    <p:sldId id="302" r:id="rId14"/>
    <p:sldId id="299" r:id="rId15"/>
    <p:sldId id="272" r:id="rId16"/>
    <p:sldId id="273" r:id="rId17"/>
    <p:sldId id="281" r:id="rId18"/>
    <p:sldId id="282" r:id="rId19"/>
    <p:sldId id="283" r:id="rId20"/>
    <p:sldId id="284" r:id="rId21"/>
    <p:sldId id="285" r:id="rId22"/>
    <p:sldId id="295" r:id="rId23"/>
    <p:sldId id="298" r:id="rId24"/>
    <p:sldId id="293" r:id="rId25"/>
    <p:sldId id="292" r:id="rId26"/>
    <p:sldId id="301" r:id="rId27"/>
    <p:sldId id="300" r:id="rId28"/>
    <p:sldId id="304" r:id="rId29"/>
    <p:sldId id="305" r:id="rId30"/>
    <p:sldId id="306" r:id="rId31"/>
    <p:sldId id="307" r:id="rId32"/>
    <p:sldId id="30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F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090F77-C1E6-4230-A865-A292040BDD99}" v="54" dt="2026-09-27T20:38:52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4" autoAdjust="0"/>
    <p:restoredTop sz="62183" autoAdjust="0"/>
  </p:normalViewPr>
  <p:slideViewPr>
    <p:cSldViewPr snapToGrid="0">
      <p:cViewPr varScale="1">
        <p:scale>
          <a:sx n="44" d="100"/>
          <a:sy n="44" d="100"/>
        </p:scale>
        <p:origin x="1596" y="36"/>
      </p:cViewPr>
      <p:guideLst/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23:54:23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5272 2468 24575,'0'0'0,"0"0"0,-2 1 0,-22 16 0,-1-1 0,-1-2 0,-1-1 0,1 0 0,-2-2 0,-46 12 0,20-10 0,-1-2 0,-92 5 0,43-13-116,1-4 0,0-5-1,-138-26 1,-299-99-349,-574-264 465,823 270-25,6-13-1,-486-317 0,740 434 27,-477-336 513,414 283-391,3-4 0,4-4 0,-87-107 0,143 150-123,2-1 0,1-1 0,2-2 0,2-1 0,2 0 0,3-2 0,1-1 0,2 0 0,-14-68 0,27 86-1365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23:54:25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2091 24575,'-1'-2'0,"0"1"0,-1-1 0,1 0 0,0 0 0,0 0 0,0 1 0,0-1 0,-1-4 0,-2-2 0,-21-38 0,2-2 0,-18-52 0,31 70 0,2 0 0,1-1 0,1 0 0,-3-58 0,9 27 0,3 1 0,2-1 0,3 1 0,3 1 0,2-1 0,3 2 0,3 0 0,44-96 0,-10 50 0,4 3 0,5 2 0,121-150 0,-68 117 0,196-173 0,-309 304-65,-1 0 0,1 0 0,0 1 0,-1-1 0,1 1 0,0-1 0,0 1 0,0 0 0,0-1 0,0 1 0,1 0 0,-1 1 0,0-1 0,0 0 0,1 1 0,-1-1 0,0 1 0,1 0 0,-1-1 0,4 2 0,11 3-6761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18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310 315 24575,'-1'-2'0,"0"0"0,0 0 0,1 0 0,-1 0 0,0 0 0,1 0 0,0 0 0,-1 0 0,1-1 0,0 1 0,0 0 0,0 0 0,0 0 0,1 0 0,-1 0 0,0 0 0,1 0 0,0-1 0,-1 1 0,1 1 0,0-1 0,0 0 0,0 0 0,2-2 0,0-3 0,9-23 0,2 0 0,0 1 0,32-45 0,-41 66 0,1 1 0,-1 0 0,2 0 0,-1 1 0,1 0 0,0 0 0,0 1 0,1-1 0,-1 2 0,1-1 0,0 1 0,1 0 0,-1 1 0,1 0 0,0 0 0,-1 1 0,1 0 0,13-1 0,-5 2 0,-1 2 0,1 0 0,0 1 0,-1 0 0,1 1 0,-1 1 0,0 1 0,0 0 0,0 1 0,-1 1 0,0 0 0,0 1 0,25 18 0,-19-10 0,-1 1 0,0 1 0,-2 1 0,0 0 0,-1 1 0,-1 1 0,-1 1 0,14 26 0,4 13 0,-2 1 0,-3 2 0,21 74 0,-42-115 0,0 0 0,-2 1 0,-1 0 0,-1 0 0,-1 0 0,-1 0 0,-1 0 0,-1 0 0,-2 0 0,0 0 0,-1 0 0,-12 37 0,7-42 0,0-1 0,0-1 0,-2 0 0,0 0 0,-1-1 0,-22 24 0,-92 78 0,121-114 0,-9 8 0,0-1 0,-1 0 0,-1-1 0,0-1 0,0-1 0,0 0 0,-1-1 0,-1-1 0,1 0 0,-1-1 0,0-1 0,0-1 0,0-1 0,0 0 0,-1-1 0,1-1 0,0-1 0,-1-1 0,1 0 0,0-1 0,0-1 0,1-1 0,-1-1 0,1 0 0,0-1 0,0-1 0,1 0 0,0-1 0,1-1 0,-28-22 0,10 4 0,2-1 0,0-2 0,3-1 0,0-1 0,2-1 0,2-1 0,1-2 0,1 0 0,3-1 0,-26-69 0,37 80 0,0 0 0,2 0 0,1-1 0,1 0 0,2 0 0,1 0 0,3-41 0,0 46 0,2 1 0,1-1 0,0 1 0,2 0 0,0 1 0,2-1 0,0 2 0,1-1 0,26-37 0,-11 26-273,1 0 0,2 2 0,1 1 0,40-31 0,-26 25-6553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19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91 24575,'91'-52'0,"-78"45"0,1 1 0,0 1 0,0 0 0,0 1 0,0 0 0,1 1 0,-1 1 0,1 0 0,0 2 0,0-1 0,-1 1 0,1 1 0,0 1 0,0 0 0,-1 1 0,1 1 0,-1 0 0,15 7 0,-17-7 0,-1 2 0,0 0 0,0 0 0,-1 1 0,0 0 0,0 0 0,-1 1 0,0 1 0,0 0 0,-1 0 0,0 0 0,-1 1 0,0 1 0,0-1 0,-1 1 0,0 0 0,-1 0 0,-1 1 0,1-1 0,-2 1 0,0 0 0,2 14 0,-1 7 0,-3 1 0,0 0 0,-2-1 0,-2 1 0,-1-1 0,-1 0 0,-2 0 0,-1 0 0,-18 44 0,11-41 0,0-1 0,-3 0 0,-1-2 0,-1 0 0,-2-1 0,-1-1 0,-1-1 0,-29 26 0,41-45 0,1-1 0,-1-1 0,-1 0 0,0-1 0,0 0 0,0-1 0,-1 0 0,0-1 0,-1-1 0,1 0 0,-1-1 0,0 0 0,0-2 0,0 0 0,0 0 0,-1-1 0,1-1 0,0-1 0,0 0 0,-1-1 0,1 0 0,0-1 0,0-1 0,1-1 0,-1 0 0,1-1 0,0 0 0,1-1 0,-1 0 0,1-1 0,1-1 0,-1 0 0,2-1 0,-1 0 0,-13-17 0,6 6 0,2-1 0,1-1 0,0 0 0,2-1 0,1 0 0,-20-52 0,27 58 0,2 0 0,-1 1 0,2-2 0,1 1 0,0 0 0,1 0 0,1-1 0,0 1 0,2 0 0,0-1 0,7-26 0,0 16 15,1 0 0,2 1 0,0 0 0,2 1 0,1 0 0,1 1 0,25-30 0,-24 36-180,0 0 0,1 1 0,1 1 0,1 1 0,0 0 0,1 1 0,1 2 0,40-21 0,-31 22-6661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3.933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2 12 24575,'0'0'0,"-1"-1"0,1 1 0,0 0 0,0-1 0,0 1 0,0 0 0,0-1 0,0 1 0,0 0 0,0-1 0,0 1 0,0 0 0,0-1 0,0 1 0,0 0 0,0-1 0,0 1 0,0 0 0,0-1 0,0 1 0,0 0 0,1-1 0,-1 1 0,0 0 0,0-1 0,0 1 0,1 0 0,-1 0 0,0-1 0,0 1 0,0 0 0,1 0 0,-1 0 0,0-1 0,1 1 0,-1 0 0,0 0 0,0 0 0,1 0 0,-1 0 0,0-1 0,1 1 0,-1 0 0,0 0 0,1 0 0,-1 0 0,0 0 0,1 0 0,-1 0 0,0 0 0,1 0 0,-1 0 0,0 0 0,1 1 0,-1-1 0,0 0 0,1 0 0,-1 0 0,1 0 0,0 1 0,0 0 0,0 0 0,0 0 0,-1-1 0,1 1 0,0 0 0,0 0 0,0 0 0,-1 0 0,1 1 0,-1-1 0,1 0 0,-1 0 0,1 0 0,-1 0 0,0 1 0,1 0 0,-1 15 0,0-1 0,-1 1 0,-1-1 0,-4 20 0,-4 30 0,9 3 0,16 130 0,-5-93 0,56 469 0,-40-375 0,11 91 0,-37-289-5,0 0-1,0 0 0,1 0 0,-1 0 1,0 0-1,1 0 0,-1 0 0,1 0 1,0 0-1,0-1 0,0 1 0,0 0 1,1 2-1,-1-4 11,-1 0 1,1 1 0,-1-1-1,0 0 1,1 0-1,-1 0 1,1 0-1,-1 0 1,1 0-1,-1 0 1,0 0 0,1 0-1,-1 0 1,1 0-1,-1 0 1,0 0-1,1 0 1,-1 0-1,1-1 1,-1 1 0,0 0-1,1 0 1,-1 0-1,0-1 1,1 1-1,-1 0 1,0 0 0,1-1-1,-1 1 1,0 0-1,1-1 1,-1 1-1,0 0 1,0-1-1,1 0 1,1-2-141,1-1 0,-1 0 0,0 0 0,0-1 0,-1 1 0,1 0 0,-1-1 0,0 1 0,0-1 0,0-4 0,0-18-6691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4.616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1 255 24575,'19'0'0,"117"0"0,197-24 0,359-83 0,-393 73 0,53-8 0,-292 37 0,-45 5 0,0-1 0,0-1 0,29-7 0,-44 9-50,1 0-1,0-1 1,0 1-1,0 0 0,0-1 1,0 1-1,0-1 1,-1 1-1,1-1 1,0 1-1,0-1 0,-1 1 1,1-1-1,0 0 1,-1 1-1,1-1 1,0 0-1,-1 0 0,1 0 1,-1 1-1,0-1 1,1 0-1,-1 0 1,0 0-1,1 0 1,-1-1-1,0-10-6775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5.839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175 1002 24575,'7'8'0,"-7"-8"0,-3-17 0,-29-170 0,10 77 0,-83-421 0,96 493 0,-2-22 0,11 56 0,0 0 0,1 0 0,-1 0 0,0 1 0,1-1 0,0 0 0,0 0 0,0 1 0,1-1 0,-1 1 0,1-1 0,0 1 0,4-7 0,-6 10 0,1-1 0,0 0 0,-1 1 0,1-1 0,0 0 0,0 1 0,-1-1 0,1 1 0,0-1 0,0 1 0,0 0 0,0-1 0,0 1 0,0 0 0,0-1 0,-1 1 0,1 0 0,0 0 0,0 0 0,0 0 0,0 0 0,0 0 0,0 0 0,0 0 0,0 1 0,0-1 0,0 0 0,0 0 0,0 1 0,0-1 0,-1 1 0,1-1 0,0 1 0,0-1 0,1 1 0,29 26 0,-26-22 0,44 47 0,59 83 0,-8-9 0,276 299 0,157 186 0,-388-426 0,39 47 0,-167-215-52,-1-1 0,35 24 0,-26-21-1157,-8-4-5617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6.474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1171 0 24575,'0'0'0,"0"0"0,1 0 0,-1 0 0,0 1 0,0-1 0,0 0 0,1 0 0,-1 0 0,0 0 0,0 0 0,0 0 0,1 0 0,-1 0 0,0 1 0,0-1 0,0 0 0,0 0 0,0 0 0,0 0 0,1 0 0,-1 1 0,0-1 0,0 0 0,0 0 0,0 0 0,0 1 0,0-1 0,0 0 0,0 0 0,0 0 0,0 1 0,0-1 0,0 0 0,0 0 0,0 0 0,0 1 0,0-1 0,0 0 0,0 0 0,0 0 0,0 1 0,0-1 0,0 0 0,0 0 0,0 0 0,0 1 0,-1-1 0,1 0 0,0 0 0,0 0 0,0 1 0,-11 17 0,-16 17 0,-101 113 0,7 6 0,-179 299 0,158-179 0,-123 336 0,157-352 0,107-255 10,0 0 0,-1 0 0,0-1 0,1 1 0,-1 0 0,0-1 0,0 0 0,-1 1 0,1-1 0,0 0 0,-5 3 0,6-5-51,0 1-1,0-1 1,0 0 0,0 1 0,0-1-1,0 0 1,0 1 0,0-1 0,0 0-1,0 0 1,0 0 0,0 0 0,0 0-1,0 0 1,-1 0 0,1-1 0,0 1-1,0 0 1,0-1 0,0 1 0,0 0-1,0-1 1,0 0 0,0 1 0,0-1-1,1 1 1,-1-1 0,0 0 0,0 0-1,0 1 1,1-1 0,-1 0 0,0 0-1,1 0 1,-1-1 0,-9-14-6785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7.264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1 249 24575,'46'-6'0,"345"18"0,-383-12 0,92-2 0,1-4 0,-1-5 0,113-27 0,285-106 0,-328 95 0,-158 46-1365,1 1-5461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43.022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0 32 24575,'1'-2'0,"0"0"0,-1 0 0,1 1 0,0-1 0,0 1 0,0-1 0,0 0 0,0 1 0,1 0 0,-1-1 0,0 1 0,1 0 0,-1-1 0,1 1 0,-1 0 0,1 0 0,-1 0 0,1 1 0,0-1 0,-1 0 0,1 0 0,0 1 0,0-1 0,0 1 0,0 0 0,-1 0 0,1-1 0,0 1 0,0 0 0,3 1 0,3-2 0,0 1 0,1 0 0,-1 0 0,0 1 0,0 0 0,10 2 0,-14-1 0,1 0 0,-1 1 0,0-1 0,1 1 0,-1 0 0,0 0 0,0 0 0,-1 0 0,1 1 0,-1-1 0,0 1 0,0 0 0,0 0 0,0 0 0,0 1 0,-1-1 0,0 0 0,0 1 0,0 0 0,-1-1 0,1 1 0,-1 0 0,1 9 0,1 11 0,-2 1 0,0 0 0,-4 37 0,1-26 0,-1 610 0,4-364 0,1-257 0,1 1 0,1-1 0,1 0 0,17 50 0,-21-72 0,1 1 0,-1-1 0,1 0 0,0 1 0,0-1 0,1 0 0,-1 0 0,1 0 0,0 0 0,0-1 0,0 1 0,0-1 0,1 0 0,-1 0 0,1 0 0,0 0 0,0 0 0,0-1 0,6 3 0,-6-4 0,0-1 0,1 1 0,-1-1 0,0 0 0,1 0 0,-1 0 0,0-1 0,0 1 0,1-1 0,-1 0 0,0 0 0,0-1 0,0 1 0,0-1 0,0 0 0,0 0 0,-1 0 0,1 0 0,0-1 0,-1 0 0,4-3 0,18-17 0,-2 0 0,0-2 0,-2 0 0,24-37 0,13-17 0,14 6-1365,-53 53-5461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5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2 12 24575,'0'0'0,"-1"-1"0,1 1 0,0 0 0,0-1 0,0 1 0,0 0 0,0-1 0,0 1 0,0 0 0,0-1 0,0 1 0,0 0 0,0-1 0,0 1 0,0 0 0,0-1 0,0 1 0,0 0 0,0-1 0,0 1 0,0 0 0,1-1 0,-1 1 0,0 0 0,0-1 0,0 1 0,1 0 0,-1 0 0,0-1 0,0 1 0,0 0 0,1 0 0,-1 0 0,0-1 0,1 1 0,-1 0 0,0 0 0,0 0 0,1 0 0,-1 0 0,0-1 0,1 1 0,-1 0 0,0 0 0,1 0 0,-1 0 0,0 0 0,1 0 0,-1 0 0,0 0 0,1 0 0,-1 0 0,0 0 0,1 1 0,-1-1 0,0 0 0,1 0 0,-1 0 0,1 0 0,0 1 0,0 0 0,0 0 0,0 0 0,-1-1 0,1 1 0,0 0 0,0 0 0,0 0 0,-1 0 0,1 1 0,-1-1 0,1 0 0,-1 0 0,1 0 0,-1 0 0,0 1 0,1 0 0,-1 15 0,0-1 0,-1 1 0,-1-1 0,-4 20 0,-4 30 0,9 3 0,16 130 0,-5-93 0,56 469 0,-40-375 0,11 91 0,-37-289-5,0 0-1,0 0 0,1 0 0,-1 0 1,0 0-1,1 0 0,-1 0 0,1 0 1,0 0-1,0-1 0,0 1 0,0 0 1,1 2-1,-1-4 11,-1 0 1,1 1 0,-1-1-1,0 0 1,1 0-1,-1 0 1,1 0-1,-1 0 1,1 0-1,-1 0 1,0 0 0,1 0-1,-1 0 1,1 0-1,-1 0 1,0 0-1,1 0 1,-1 0-1,1-1 1,-1 1 0,0 0-1,1 0 1,-1 0-1,0-1 1,1 1-1,-1 0 1,0 0 0,1-1-1,-1 1 1,0 0-1,1-1 1,-1 1-1,0 0 1,0-1-1,1 0 1,1-2-141,1-1 0,-1 0 0,0 0 0,0-1 0,-1 1 0,1 0 0,-1-1 0,0 1 0,0-1 0,0-4 0,0-18-6691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6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1 255 24575,'19'0'0,"117"0"0,197-24 0,359-83 0,-393 73 0,53-8 0,-292 37 0,-45 5 0,0-1 0,0-1 0,29-7 0,-44 9-50,1 0-1,0-1 1,0 1-1,0 0 0,0-1 1,0 1-1,0-1 1,-1 1-1,1-1 1,0 1-1,0-1 0,-1 1 1,1-1-1,0 0 1,-1 1-1,1-1 1,0 0-1,-1 0 0,1 0 1,-1 1-1,0-1 1,1 0-1,-1 0 1,0 0-1,1 0 1,-1-1-1,0-10-6775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7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175 1002 24575,'7'8'0,"-7"-8"0,-3-17 0,-29-170 0,10 77 0,-83-421 0,96 493 0,-2-22 0,11 56 0,0 0 0,1 0 0,-1 0 0,0 1 0,1-1 0,0 0 0,0 0 0,0 1 0,1-1 0,-1 1 0,1-1 0,0 1 0,4-7 0,-6 10 0,1-1 0,0 0 0,-1 1 0,1-1 0,0 0 0,0 1 0,-1-1 0,1 1 0,0-1 0,0 1 0,0 0 0,0-1 0,0 1 0,0 0 0,0-1 0,-1 1 0,1 0 0,0 0 0,0 0 0,0 0 0,0 0 0,0 0 0,0 0 0,0 0 0,0 1 0,0-1 0,0 0 0,0 0 0,0 1 0,0-1 0,-1 1 0,1-1 0,0 1 0,0-1 0,1 1 0,29 26 0,-26-22 0,44 47 0,59 83 0,-8-9 0,276 299 0,157 186 0,-388-426 0,39 47 0,-167-215-52,-1-1 0,35 24 0,-26-21-1157,-8-4-5617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8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1171 0 24575,'0'0'0,"0"0"0,1 0 0,-1 0 0,0 1 0,0-1 0,0 0 0,1 0 0,-1 0 0,0 0 0,0 0 0,0 0 0,1 0 0,-1 0 0,0 1 0,0-1 0,0 0 0,0 0 0,0 0 0,0 0 0,1 0 0,-1 1 0,0-1 0,0 0 0,0 0 0,0 0 0,0 1 0,0-1 0,0 0 0,0 0 0,0 0 0,0 1 0,0-1 0,0 0 0,0 0 0,0 0 0,0 1 0,0-1 0,0 0 0,0 0 0,0 0 0,0 1 0,0-1 0,0 0 0,0 0 0,0 0 0,0 1 0,-1-1 0,1 0 0,0 0 0,0 0 0,0 1 0,-11 17 0,-16 17 0,-101 113 0,7 6 0,-179 299 0,158-179 0,-123 336 0,157-352 0,107-255 10,0 0 0,-1 0 0,0-1 0,1 1 0,-1 0 0,0-1 0,0 0 0,-1 1 0,1-1 0,0 0 0,-5 3 0,6-5-51,0 1-1,0-1 1,0 0 0,0 1 0,0-1-1,0 0 1,0 1 0,0-1 0,0 0-1,0 0 1,0 0 0,0 0 0,0 0-1,0 0 1,-1 0 0,1-1 0,0 1-1,0 0 1,0-1 0,0 1 0,0 0-1,0-1 1,0 0 0,0 1 0,0-1-1,1 1 1,-1-1 0,0 0 0,0 0-1,0 1 1,1-1 0,-1 0 0,0 0-1,1 0 1,-1-1 0,-9-14-6785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9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1 249 24575,'46'-6'0,"345"18"0,-383-12 0,92-2 0,1-4 0,-1-5 0,113-27 0,285-106 0,-328 95 0,-158 46-1365,1 1-5461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10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0 32 24575,'1'-2'0,"0"0"0,-1 0 0,1 1 0,0-1 0,0 1 0,0-1 0,0 0 0,0 1 0,1 0 0,-1-1 0,0 1 0,1 0 0,-1-1 0,1 1 0,-1 0 0,1 0 0,-1 0 0,1 1 0,0-1 0,-1 0 0,1 0 0,0 1 0,0-1 0,0 1 0,0 0 0,-1 0 0,1-1 0,0 1 0,0 0 0,3 1 0,3-2 0,0 1 0,1 0 0,-1 0 0,0 1 0,0 0 0,10 2 0,-14-1 0,1 0 0,-1 1 0,0-1 0,1 1 0,-1 0 0,0 0 0,0 0 0,-1 0 0,1 1 0,-1-1 0,0 1 0,0 0 0,0 0 0,0 0 0,0 1 0,-1-1 0,0 0 0,0 1 0,0 0 0,-1-1 0,1 1 0,-1 0 0,1 9 0,1 11 0,-2 1 0,0 0 0,-4 37 0,1-26 0,-1 610 0,4-364 0,1-257 0,1 1 0,1-1 0,1 0 0,17 50 0,-21-72 0,1 1 0,-1-1 0,1 0 0,0 1 0,0-1 0,1 0 0,-1 0 0,1 0 0,0 0 0,0-1 0,0 1 0,0-1 0,1 0 0,-1 0 0,1 0 0,0 0 0,0 0 0,0-1 0,6 3 0,-6-4 0,0-1 0,1 1 0,-1-1 0,0 0 0,1 0 0,-1 0 0,0-1 0,0 1 0,1-1 0,-1 0 0,0 0 0,0-1 0,0 1 0,0-1 0,0 0 0,0 0 0,-1 0 0,1 0 0,0-1 0,-1 0 0,4-3 0,18-17 0,-2 0 0,0-2 0,-2 0 0,24-37 0,13-17 0,14 6-1365,-53 53-5461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1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2 12 24575,'0'0'0,"-1"-1"0,1 1 0,0 0 0,0-1 0,0 1 0,0 0 0,0-1 0,0 1 0,0 0 0,0-1 0,0 1 0,0 0 0,0-1 0,0 1 0,0 0 0,0-1 0,0 1 0,0 0 0,0-1 0,0 1 0,0 0 0,1-1 0,-1 1 0,0 0 0,0-1 0,0 1 0,1 0 0,-1 0 0,0-1 0,0 1 0,0 0 0,1 0 0,-1 0 0,0-1 0,1 1 0,-1 0 0,0 0 0,0 0 0,1 0 0,-1 0 0,0-1 0,1 1 0,-1 0 0,0 0 0,1 0 0,-1 0 0,0 0 0,1 0 0,-1 0 0,0 0 0,1 0 0,-1 0 0,0 0 0,1 1 0,-1-1 0,0 0 0,1 0 0,-1 0 0,1 0 0,0 1 0,0 0 0,0 0 0,0 0 0,-1-1 0,1 1 0,0 0 0,0 0 0,0 0 0,-1 0 0,1 1 0,-1-1 0,1 0 0,-1 0 0,1 0 0,-1 0 0,0 1 0,1 0 0,-1 15 0,0-1 0,-1 1 0,-1-1 0,-4 20 0,-4 30 0,9 3 0,16 130 0,-5-93 0,56 469 0,-40-375 0,11 91 0,-37-289-5,0 0-1,0 0 0,1 0 0,-1 0 1,0 0-1,1 0 0,-1 0 0,1 0 1,0 0-1,0-1 0,0 1 0,0 0 1,1 2-1,-1-4 11,-1 0 1,1 1 0,-1-1-1,0 0 1,1 0-1,-1 0 1,1 0-1,-1 0 1,1 0-1,-1 0 1,0 0 0,1 0-1,-1 0 1,1 0-1,-1 0 1,0 0-1,1 0 1,-1 0-1,1-1 1,-1 1 0,0 0-1,1 0 1,-1 0-1,0-1 1,1 1-1,-1 0 1,0 0 0,1-1-1,-1 1 1,0 0-1,1-1 1,-1 1-1,0 0 1,0-1-1,1 0 1,1-2-141,1-1 0,-1 0 0,0 0 0,0-1 0,-1 1 0,1 0 0,-1-1 0,0 1 0,0-1 0,0-4 0,0-18-6691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2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1 255 24575,'19'0'0,"117"0"0,197-24 0,359-83 0,-393 73 0,53-8 0,-292 37 0,-45 5 0,0-1 0,0-1 0,29-7 0,-44 9-50,1 0-1,0-1 1,0 1-1,0 0 0,0-1 1,0 1-1,0-1 1,-1 1-1,1-1 1,0 1-1,0-1 0,-1 1 1,1-1-1,0 0 1,-1 1-1,1-1 1,0 0-1,-1 0 0,1 0 1,-1 1-1,0-1 1,1 0-1,-1 0 1,0 0-1,1 0 1,-1-1-1,0-10-6775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3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175 1002 24575,'7'8'0,"-7"-8"0,-3-17 0,-29-170 0,10 77 0,-83-421 0,96 493 0,-2-22 0,11 56 0,0 0 0,1 0 0,-1 0 0,0 1 0,1-1 0,0 0 0,0 0 0,0 1 0,1-1 0,-1 1 0,1-1 0,0 1 0,4-7 0,-6 10 0,1-1 0,0 0 0,-1 1 0,1-1 0,0 0 0,0 1 0,-1-1 0,1 1 0,0-1 0,0 1 0,0 0 0,0-1 0,0 1 0,0 0 0,0-1 0,-1 1 0,1 0 0,0 0 0,0 0 0,0 0 0,0 0 0,0 0 0,0 0 0,0 0 0,0 1 0,0-1 0,0 0 0,0 0 0,0 1 0,0-1 0,-1 1 0,1-1 0,0 1 0,0-1 0,1 1 0,29 26 0,-26-22 0,44 47 0,59 83 0,-8-9 0,276 299 0,157 186 0,-388-426 0,39 47 0,-167-215-52,-1-1 0,35 24 0,-26-21-1157,-8-4-5617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4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1171 0 24575,'0'0'0,"0"0"0,1 0 0,-1 0 0,0 1 0,0-1 0,0 0 0,1 0 0,-1 0 0,0 0 0,0 0 0,0 0 0,1 0 0,-1 0 0,0 1 0,0-1 0,0 0 0,0 0 0,0 0 0,0 0 0,1 0 0,-1 1 0,0-1 0,0 0 0,0 0 0,0 0 0,0 1 0,0-1 0,0 0 0,0 0 0,0 0 0,0 1 0,0-1 0,0 0 0,0 0 0,0 0 0,0 1 0,0-1 0,0 0 0,0 0 0,0 0 0,0 1 0,0-1 0,0 0 0,0 0 0,0 0 0,0 1 0,-1-1 0,1 0 0,0 0 0,0 0 0,0 1 0,-11 17 0,-16 17 0,-101 113 0,7 6 0,-179 299 0,158-179 0,-123 336 0,157-352 0,107-255 10,0 0 0,-1 0 0,0-1 0,1 1 0,-1 0 0,0-1 0,0 0 0,-1 1 0,1-1 0,0 0 0,-5 3 0,6-5-51,0 1-1,0-1 1,0 0 0,0 1 0,0-1-1,0 0 1,0 1 0,0-1 0,0 0-1,0 0 1,0 0 0,0 0 0,0 0-1,0 0 1,-1 0 0,1-1 0,0 1-1,0 0 1,0-1 0,0 1 0,0 0-1,0-1 1,0 0 0,0 1 0,0-1-1,1 1 1,-1-1 0,0 0 0,0 0-1,0 1 1,1-1 0,-1 0 0,0 0-1,1 0 1,-1-1 0,-9-14-6785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5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1 249 24575,'46'-6'0,"345"18"0,-383-12 0,92-2 0,1-4 0,-1-5 0,113-27 0,285-106 0,-328 95 0,-158 46-1365,1 1-5461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6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0 32 24575,'1'-2'0,"0"0"0,-1 0 0,1 1 0,0-1 0,0 1 0,0-1 0,0 0 0,0 1 0,1 0 0,-1-1 0,0 1 0,1 0 0,-1-1 0,1 1 0,-1 0 0,1 0 0,-1 0 0,1 1 0,0-1 0,-1 0 0,1 0 0,0 1 0,0-1 0,0 1 0,0 0 0,-1 0 0,1-1 0,0 1 0,0 0 0,3 1 0,3-2 0,0 1 0,1 0 0,-1 0 0,0 1 0,0 0 0,10 2 0,-14-1 0,1 0 0,-1 1 0,0-1 0,1 1 0,-1 0 0,0 0 0,0 0 0,-1 0 0,1 1 0,-1-1 0,0 1 0,0 0 0,0 0 0,0 0 0,0 1 0,-1-1 0,0 0 0,0 1 0,0 0 0,-1-1 0,1 1 0,-1 0 0,1 9 0,1 11 0,-2 1 0,0 0 0,-4 37 0,1-26 0,-1 610 0,4-364 0,1-257 0,1 1 0,1-1 0,1 0 0,17 50 0,-21-72 0,1 1 0,-1-1 0,1 0 0,0 1 0,0-1 0,1 0 0,-1 0 0,1 0 0,0 0 0,0-1 0,0 1 0,0-1 0,1 0 0,-1 0 0,1 0 0,0 0 0,0 0 0,0-1 0,6 3 0,-6-4 0,0-1 0,1 1 0,-1-1 0,0 0 0,1 0 0,-1 0 0,0-1 0,0 1 0,1-1 0,-1 0 0,0 0 0,0-1 0,0 1 0,0-1 0,0 0 0,0 0 0,-1 0 0,1 0 0,0-1 0,-1 0 0,4-3 0,18-17 0,-2 0 0,0-2 0,-2 0 0,24-37 0,13-17 0,14 6-1365,-53 53-5461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57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 24575,'24'0'0,"-1"0"0,1 2 0,-1 1 0,0 1 0,38 11 0,-47-10 0,0 1 0,-1 1 0,1 0 0,-1 1 0,-1 0 0,1 1 0,-1 0 0,-1 1 0,20 20 0,-4 3 0,0 0 0,-3 2 0,0 0 0,-3 2 0,0 0 0,24 66 0,-35-74 0,0 1 0,-2-1 0,-2 2 0,0-1 0,-2 0 0,-1 1 0,-2 0 0,-1 0 0,-7 58 0,4-75 0,-1-1 0,0 1 0,0-1 0,-1 0 0,-1 0 0,-1 0 0,1-1 0,-2 0 0,0 0 0,0-1 0,-1 0 0,-1-1 0,1 0 0,-2 0 0,1-1 0,-1 0 0,-1-1 0,0 0 0,0-1 0,0 0 0,-1-1 0,0-1 0,0 0 0,-16 4 0,12-4 0,1-1 0,-1-1 0,0-1 0,0 0 0,0-1 0,0-1 0,0-1 0,0 0 0,0-1 0,1-1 0,-1 0 0,0-2 0,1 0 0,0 0 0,0-2 0,1 0 0,-1 0 0,2-2 0,-24-16 0,15 5 0,2-1 0,0 0 0,2-1 0,0-1 0,2-1 0,0-1 0,2 0 0,1-1 0,1-1 0,1 0 0,1-1 0,2 0 0,0 0 0,2-1 0,2 0 0,-4-50 0,8 63 8,2 0 0,0 0 0,1 0 0,1 1 0,0-1 0,1 1 0,0 0 0,2 0 0,-1 0 0,2 0 0,0 1 0,1 0 0,0 1 0,16-19 0,-5 9-194,1 2 1,0 1-1,2 0 0,0 2 1,2 0-1,0 2 1,26-14-1,-13 10-6640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58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66 24575,'1'-2'0,"-1"0"0,1 0 0,0 0 0,0 0 0,0 0 0,0 0 0,0 0 0,1 0 0,-1 0 0,0 1 0,1-1 0,0 1 0,-1-1 0,1 1 0,0-1 0,0 1 0,-1 0 0,1 0 0,0 0 0,0 0 0,1 0 0,1-1 0,49-15 0,-37 13 0,-1 2 0,1-1 0,-1 2 0,1 0 0,0 1 0,-1 0 0,1 2 0,-1 0 0,28 6 0,-33-4 0,-1 0 0,1 0 0,-1 0 0,0 1 0,0 1 0,0-1 0,-1 1 0,0 1 0,0 0 0,0 0 0,-1 0 0,0 1 0,-1 0 0,0 0 0,10 18 0,3 8 0,-2 1 0,-1 1 0,-2 0 0,-1 1 0,11 61 0,-20-77 0,-1 0 0,-1 0 0,0 0 0,-2 0 0,-1 0 0,0 1 0,-2-1 0,0 0 0,-2-1 0,0 1 0,-15 36 0,13-41 0,-1-1 0,0 0 0,-1 0 0,-1-1 0,0-1 0,-1 1 0,-1-2 0,0 1 0,0-2 0,-1 0 0,-1 0 0,0-1 0,0-1 0,-1 0 0,0-1 0,0-1 0,-27 9 0,27-11 0,0-1 0,-1 0 0,1-2 0,-1 0 0,1 0 0,-1-1 0,0-1 0,1-1 0,-1 0 0,1-1 0,-1-1 0,1 0 0,0-2 0,0 1 0,0-2 0,-14-6 0,12 3 0,1 0 0,0-1 0,1-1 0,0 0 0,0-1 0,1-1 0,1 0 0,0-1 0,1 0 0,1-1 0,0 0 0,1-1 0,-9-18 0,9 13 0,1-1 0,1 1 0,0-1 0,2-1 0,1 1 0,1-1 0,0 0 0,2 0 0,1-46 0,2 54 0,1-1 0,0 1 0,1 0 0,1-1 0,1 2 0,0-1 0,0 0 0,2 1 0,-1 0 0,2 1 0,0-1 0,1 1 0,0 1 0,1 0 0,18-18 0,0 6-682,48-31-1,-47 35-6143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59.1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68 24575,'-1'-1'0,"1"1"0,-1-1 0,1 1 0,0-1 0,-1 1 0,1-1 0,-1 1 0,1-1 0,0 1 0,-1-1 0,1 0 0,0 1 0,0-1 0,-1 0 0,1 1 0,0-1 0,0 0 0,0 1 0,0-1 0,0 0 0,0 1 0,0-1 0,0 0 0,0 1 0,0-1 0,0 0 0,1 1 0,-1-1 0,0 0 0,18-16 0,28-2 0,-28 15 0,1 1 0,0 0 0,-1 1 0,1 1 0,0 1 0,0 1 0,35 6 0,-41-5 0,0 2 0,0 0 0,-1 0 0,0 1 0,0 1 0,0 0 0,-1 1 0,0 0 0,0 0 0,0 1 0,-1 1 0,9 9 0,-3 1 0,0 0 0,-2 1 0,0 1 0,-1 0 0,-1 1 0,-1 0 0,-2 1 0,0 0 0,-1 1 0,-1-1 0,-1 1 0,3 34 0,-5-33 0,-2 1 0,-1 0 0,-2-1 0,0 1 0,-1 0 0,-2-1 0,-1 0 0,0 0 0,-2 0 0,-1 0 0,-20 41 0,17-43 0,-2-1 0,-1-1 0,0 0 0,-2 0 0,-28 29 0,34-41 0,0-1 0,0 0 0,-1 0 0,0-1 0,0-1 0,-1 0 0,0 0 0,0-1 0,0 0 0,-1-2 0,1 1 0,-25 3 0,23-5 0,-1-1 0,0 0 0,0-1 0,1-1 0,-1 0 0,1-1 0,-1-1 0,1 0 0,-1-1 0,1 0 0,1-1 0,-1-1 0,1 0 0,0-1 0,0 0 0,0-1 0,1-1 0,1 0 0,0 0 0,0-1 0,0 0 0,1-1 0,1 0 0,0-1 0,-8-14 0,-1-4 0,2-1 0,1-1 0,1-1 0,2 0 0,1 0 0,2-1 0,1-1 0,2 1 0,1-1 0,2 0 0,1 0 0,6-68 0,-2 88 14,1-1-1,1 1 0,0 0 0,1 0 1,0 1-1,1-1 0,1 1 1,11-17-1,-13 24-100,0 0-1,0 0 1,1 1 0,0-1-1,0 1 1,1 1 0,-1 0-1,1 0 1,1 0-1,-1 0 1,1 1 0,-1 1-1,1-1 1,0 1 0,0 0-1,12-2 1,8 1-6739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20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258 161 24575,'-1'0'0,"1"0"0,-1 0 0,1 0 0,-1 0 0,1 0 0,-1 0 0,1 0 0,-1 0 0,1 0 0,-1 0 0,1 0 0,-1 0 0,1 0 0,0-1 0,-1 1 0,1 0 0,-1 0 0,1-1 0,-1 1 0,1 0 0,0-1 0,-1 1 0,1 0 0,0-1 0,-1 1 0,1-1 0,0 1 0,0 0 0,-1-1 0,1 1 0,0-1 0,0 1 0,-1-1 0,5-19 0,18-16 0,-14 27 0,-1 1 0,2 1 0,-1-1 0,1 1 0,0 1 0,0-1 0,1 2 0,0-1 0,0 1 0,1 1 0,-1 0 0,16-4 0,-7 4 0,0 1 0,1 0 0,-1 1 0,1 2 0,-1 0 0,28 3 0,-35 0 0,-1-1 0,1 2 0,-1 0 0,0 0 0,0 1 0,-1 0 0,1 1 0,-1 0 0,-1 1 0,1 0 0,-1 0 0,0 1 0,-1 0 0,12 14 0,-2 0 0,-1 0 0,-1 1 0,0 1 0,22 51 0,-28-49 0,-1 1 0,-1 1 0,-1 0 0,-2 0 0,-1 0 0,-1 1 0,-1 52 0,-4-37 0,-2-1 0,-1 1 0,-3-1 0,-18 60 0,18-82 0,-1-1 0,0 0 0,-1-1 0,-2 0 0,0 0 0,0-1 0,-2-1 0,0 0 0,-1-1 0,-24 21 0,24-25 0,-1 0 0,1 0 0,-2-2 0,0 0 0,0 0 0,0-2 0,-1 0 0,-1-1 0,1-1 0,-1-1 0,-38 6 0,44-10 0,0-1 0,0-1 0,0 0 0,0-1 0,1 0 0,-1-1 0,1 0 0,-1-1 0,1-1 0,0 0 0,1 0 0,-1-1 0,1-1 0,0 0 0,1 0 0,-14-12 0,4 0 0,0-1 0,1-1 0,1 0 0,1-2 0,1 0 0,-19-35 0,23 34 0,0 1 0,2-2 0,0 0 0,2 0 0,1-1 0,1 0 0,1 0 0,1 0 0,0-42 0,4 50 0,1-1 0,1 1 0,1 0 0,1-1 0,0 1 0,1 1 0,1-1 0,1 1 0,0 0 0,1 0 0,1 1 0,1 0 0,0 0 0,18-20 0,109-99-1365,-93 97-5461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23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335 327 24575,'0'-2'0,"1"0"0,-1 0 0,1 0 0,0 0 0,0 0 0,0 0 0,0 1 0,0-1 0,0 0 0,1 1 0,-1-1 0,0 1 0,1-1 0,-1 1 0,1 0 0,0 0 0,-1 0 0,1 0 0,0 0 0,2-1 0,45-21 0,-37 19 0,4-2 0,0 1 0,0 1 0,1 0 0,0 2 0,-1 0 0,1 0 0,0 2 0,0 0 0,0 1 0,-1 1 0,27 5 0,-22-2 0,0 0 0,0 2 0,-1 0 0,0 1 0,0 1 0,-1 1 0,0 1 0,29 22 0,-34-21 0,1 2 0,-2-1 0,0 2 0,-1 0 0,0 1 0,-1 0 0,-1 0 0,0 1 0,-2 0 0,0 1 0,-1 0 0,0 1 0,-2-1 0,0 1 0,-1 0 0,-1 0 0,1 28 0,-3-19 0,-1-1 0,-2 0 0,-1 0 0,-1 0 0,-1 0 0,-2 0 0,0-1 0,-2 0 0,-1-1 0,-1 0 0,-26 45 0,18-41 0,-1-1 0,-1 0 0,-2-2 0,0 0 0,-2-1 0,-1-2 0,0-1 0,-2-1 0,-32 19 0,46-32 0,0-1 0,0-1 0,0-1 0,0 0 0,-1 0 0,0-2 0,0 0 0,0 0 0,-30 0 0,33-4 0,0 0 0,-1-1 0,1 0 0,0-1 0,0 0 0,0-1 0,1 0 0,-1-1 0,1 0 0,0-1 0,0 0 0,1-1 0,-16-13 0,5 1 0,1-1 0,1 0 0,1-2 0,0 0 0,2-1 0,1-1 0,1 0 0,-21-48 0,2-13 0,-30-121 0,55 179 0,2 1 0,0-1 0,2-1 0,1 1 0,2-1 0,0 1 0,2-1 0,0 1 0,2-1 0,2 1 0,0 0 0,2 0 0,0 1 0,2 0 0,1 0 0,1 1 0,1 0 0,2 1 0,30-42 0,75-70-1365,-82 98-5461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59.9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313 221 24575,'-6'-44'0,"5"39"0,0 0 0,0 0 0,0 0 0,0 1 0,1-1 0,0 0 0,0 0 0,1 0 0,-1 0 0,1 0 0,0 0 0,0 0 0,2-5 0,0 4 0,0-1 0,0 1 0,0 0 0,1 0 0,0 1 0,0-1 0,1 1 0,-1 0 0,1 0 0,0 0 0,1 0 0,-1 1 0,1 0 0,0 0 0,0 1 0,0 0 0,0 0 0,1 0 0,-1 0 0,1 1 0,-1 0 0,1 1 0,0 0 0,7-1 0,-5 2 0,0-1 0,0 2 0,-1-1 0,1 1 0,0 1 0,-1-1 0,1 1 0,-1 1 0,1 0 0,-1 0 0,0 1 0,0 0 0,-1 0 0,1 0 0,-1 1 0,0 0 0,0 1 0,10 11 0,5 8 0,-2 2 0,-1 0 0,-1 1 0,-1 1 0,-2 1 0,0 0 0,-3 1 0,0 0 0,-2 1 0,7 39 0,-12-46 0,-1 1 0,-1-1 0,-1 1 0,-1 0 0,-1 0 0,-1-1 0,-2 1 0,-1 0 0,0-1 0,-2 0 0,-1 0 0,-1-1 0,-19 41 0,16-47 0,-1-1 0,0 0 0,-2 0 0,0-1 0,0-1 0,-2-1 0,1 0 0,-2 0 0,0-2 0,0 0 0,-2-1 0,-29 13 0,31-16 0,0-1 0,0-1 0,-1-1 0,0 0 0,0-1 0,0-1 0,0-1 0,-1-1 0,1 0 0,0-1 0,-1-1 0,1-1 0,0 0 0,-30-9 0,36 6 0,0 0 0,1-1 0,0-1 0,0 0 0,0 0 0,1-1 0,0 0 0,1-1 0,0 0 0,0 0 0,1-1 0,0-1 0,0 1 0,1-1 0,1 0 0,0-1 0,0 1 0,-6-25 0,2 6 0,1 0 0,2-1 0,1 0 0,2 0 0,0 0 0,3-54 0,2 66 14,1 1-1,0 0 0,2 0 0,0 0 1,1 0-1,1 0 0,0 1 1,13-24-1,-14 33-96,0-1 1,0 1-1,1 0 1,0 0-1,0 0 1,1 1-1,0 0 1,1 0-1,-1 1 1,1 0-1,0 0 1,1 1-1,-1 0 1,1 1-1,0-1 1,0 2-1,11-4 1,14 0-6744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00.7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317 277 24575,'-1'-10'0,"0"0"0,-1 0 0,0 0 0,-6-18 0,5 18 0,0 0 0,0 0 0,-1-21 0,4 27 0,0 0 0,0 0 0,1-1 0,-1 1 0,1 0 0,0 0 0,0 0 0,1 1 0,-1-1 0,1 0 0,0 0 0,0 1 0,0-1 0,3-3 0,0 0 0,0 0 0,1 1 0,0-1 0,0 1 0,1 1 0,-1-1 0,1 1 0,0 0 0,1 1 0,-1 0 0,1 0 0,0 0 0,0 1 0,0 0 0,0 1 0,1 0 0,-1 0 0,1 1 0,-1 0 0,1 0 0,0 1 0,-1 0 0,1 1 0,-1 0 0,1 0 0,-1 1 0,1 0 0,12 5 0,-5-1 0,-1 0 0,0 1 0,0 1 0,-1 1 0,0 0 0,0 1 0,-1 0 0,0 1 0,-1 1 0,0 0 0,-1 0 0,-1 1 0,0 1 0,9 15 0,-1 6 0,-1 1 0,-2 1 0,-1 0 0,-2 1 0,-2 1 0,-2 0 0,-1 0 0,-2 1 0,-1-1 0,-3 1 0,-1 0 0,-1 0 0,-3 0 0,-1-1 0,-2 0 0,-2 0 0,-1 0 0,-2-1 0,-2-1 0,-1 0 0,-34 58 0,17-42 0,-2-1 0,-55 65 0,69-94 0,-2 0 0,0-1 0,-2-2 0,0 0 0,-1-1 0,-46 24 0,63-38 0,-1-1 0,1 0 0,-1-1 0,0 0 0,0-1 0,-1 0 0,1 0 0,0-1 0,-1 0 0,1 0 0,0-1 0,-1-1 0,1 0 0,-1 0 0,1 0 0,-17-6 0,16 3 0,0-1 0,0 1 0,1-2 0,0 0 0,0 0 0,0 0 0,0-1 0,1 0 0,0-1 0,1 0 0,0 0 0,0-1 0,0 0 0,-6-12 0,3 1 0,1 0 0,1 0 0,0-1 0,2 1 0,0-2 0,1 1 0,-3-41 0,4-9 0,5-76 0,2 92 0,3-1 0,2 1 0,3 0 0,25-77 0,-23 92 0,2 1 0,2 1 0,1 1 0,2 1 0,2 0 0,42-53 0,-50 74-195,-1 1 0,2 1 0,0 0 0,0 1 0,1 1 0,19-11 0,1 3-6631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 24575,'24'0'0,"-1"0"0,1 2 0,-1 1 0,0 1 0,38 11 0,-47-10 0,0 1 0,-1 1 0,1 0 0,-1 1 0,-1 0 0,1 1 0,-1 0 0,-1 1 0,20 20 0,-4 3 0,0 0 0,-3 2 0,0 0 0,-3 2 0,0 0 0,24 66 0,-35-74 0,0 1 0,-2-1 0,-2 2 0,0-1 0,-2 0 0,-1 1 0,-2 0 0,-1 0 0,-7 58 0,4-75 0,-1-1 0,0 1 0,0-1 0,-1 0 0,-1 0 0,-1 0 0,1-1 0,-2 0 0,0 0 0,0-1 0,-1 0 0,-1-1 0,1 0 0,-2 0 0,1-1 0,-1 0 0,-1-1 0,0 0 0,0-1 0,0 0 0,-1-1 0,0-1 0,0 0 0,-16 4 0,12-4 0,1-1 0,-1-1 0,0-1 0,0 0 0,0-1 0,0-1 0,0-1 0,0 0 0,0-1 0,1-1 0,-1 0 0,0-2 0,1 0 0,0 0 0,0-2 0,1 0 0,-1 0 0,2-2 0,-24-16 0,15 5 0,2-1 0,0 0 0,2-1 0,0-1 0,2-1 0,0-1 0,2 0 0,1-1 0,1-1 0,1 0 0,1-1 0,2 0 0,0 0 0,2-1 0,2 0 0,-4-50 0,8 63 8,2 0 0,0 0 0,1 0 0,1 1 0,0-1 0,1 1 0,0 0 0,2 0 0,-1 0 0,2 0 0,0 1 0,1 0 0,0 1 0,16-19 0,-5 9-194,1 2 1,0 1-1,2 0 0,0 2 1,2 0-1,0 2 1,26-14-1,-13 10-6640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66 24575,'1'-2'0,"-1"0"0,1 0 0,0 0 0,0 0 0,0 0 0,0 0 0,0 0 0,1 0 0,-1 0 0,0 1 0,1-1 0,0 1 0,-1-1 0,1 1 0,0-1 0,0 1 0,-1 0 0,1 0 0,0 0 0,0 0 0,1 0 0,1-1 0,49-15 0,-37 13 0,-1 2 0,1-1 0,-1 2 0,1 0 0,0 1 0,-1 0 0,1 2 0,-1 0 0,28 6 0,-33-4 0,-1 0 0,1 0 0,-1 0 0,0 1 0,0 1 0,0-1 0,-1 1 0,0 1 0,0 0 0,0 0 0,-1 0 0,0 1 0,-1 0 0,0 0 0,10 18 0,3 8 0,-2 1 0,-1 1 0,-2 0 0,-1 1 0,11 61 0,-20-77 0,-1 0 0,-1 0 0,0 0 0,-2 0 0,-1 0 0,0 1 0,-2-1 0,0 0 0,-2-1 0,0 1 0,-15 36 0,13-41 0,-1-1 0,0 0 0,-1 0 0,-1-1 0,0-1 0,-1 1 0,-1-2 0,0 1 0,0-2 0,-1 0 0,-1 0 0,0-1 0,0-1 0,-1 0 0,0-1 0,0-1 0,-27 9 0,27-11 0,0-1 0,-1 0 0,1-2 0,-1 0 0,1 0 0,-1-1 0,0-1 0,1-1 0,-1 0 0,1-1 0,-1-1 0,1 0 0,0-2 0,0 1 0,0-2 0,-14-6 0,12 3 0,1 0 0,0-1 0,1-1 0,0 0 0,0-1 0,1-1 0,1 0 0,0-1 0,1 0 0,1-1 0,0 0 0,1-1 0,-9-18 0,9 13 0,1-1 0,1 1 0,0-1 0,2-1 0,1 1 0,1-1 0,0 0 0,2 0 0,1-46 0,2 54 0,1-1 0,0 1 0,1 0 0,1-1 0,1 2 0,0-1 0,0 0 0,2 1 0,-1 0 0,2 1 0,0-1 0,1 1 0,0 1 0,1 0 0,18-18 0,0 6-682,48-31-1,-47 35-6143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68 24575,'-1'-1'0,"1"1"0,-1-1 0,1 1 0,0-1 0,-1 1 0,1-1 0,-1 1 0,1-1 0,0 1 0,-1-1 0,1 0 0,0 1 0,0-1 0,-1 0 0,1 1 0,0-1 0,0 0 0,0 1 0,0-1 0,0 0 0,0 1 0,0-1 0,0 0 0,0 1 0,0-1 0,0 0 0,1 1 0,-1-1 0,0 0 0,18-16 0,28-2 0,-28 15 0,1 1 0,0 0 0,-1 1 0,1 1 0,0 1 0,0 1 0,35 6 0,-41-5 0,0 2 0,0 0 0,-1 0 0,0 1 0,0 1 0,0 0 0,-1 1 0,0 0 0,0 0 0,0 1 0,-1 1 0,9 9 0,-3 1 0,0 0 0,-2 1 0,0 1 0,-1 0 0,-1 1 0,-1 0 0,-2 1 0,0 0 0,-1 1 0,-1-1 0,-1 1 0,3 34 0,-5-33 0,-2 1 0,-1 0 0,-2-1 0,0 1 0,-1 0 0,-2-1 0,-1 0 0,0 0 0,-2 0 0,-1 0 0,-20 41 0,17-43 0,-2-1 0,-1-1 0,0 0 0,-2 0 0,-28 29 0,34-41 0,0-1 0,0 0 0,-1 0 0,0-1 0,0-1 0,-1 0 0,0 0 0,0-1 0,0 0 0,-1-2 0,1 1 0,-25 3 0,23-5 0,-1-1 0,0 0 0,0-1 0,1-1 0,-1 0 0,1-1 0,-1-1 0,1 0 0,-1-1 0,1 0 0,1-1 0,-1-1 0,1 0 0,0-1 0,0 0 0,0-1 0,1-1 0,1 0 0,0 0 0,0-1 0,0 0 0,1-1 0,1 0 0,0-1 0,-8-14 0,-1-4 0,2-1 0,1-1 0,1-1 0,2 0 0,1 0 0,2-1 0,1-1 0,2 1 0,1-1 0,2 0 0,1 0 0,6-68 0,-2 88 14,1-1-1,1 1 0,0 0 0,1 0 1,0 1-1,1-1 0,1 1 1,11-17-1,-13 24-100,0 0-1,0 0 1,1 1 0,0-1-1,0 1 1,1 1 0,-1 0-1,1 0 1,1 0-1,-1 0 1,1 1 0,-1 1-1,1-1 1,0 1 0,0 0-1,12-2 1,8 1-6739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313 221 24575,'-6'-44'0,"5"39"0,0 0 0,0 0 0,0 0 0,0 1 0,1-1 0,0 0 0,0 0 0,1 0 0,-1 0 0,1 0 0,0 0 0,0 0 0,2-5 0,0 4 0,0-1 0,0 1 0,0 0 0,1 0 0,0 1 0,0-1 0,1 1 0,-1 0 0,1 0 0,0 0 0,1 0 0,-1 1 0,1 0 0,0 0 0,0 1 0,0 0 0,0 0 0,1 0 0,-1 0 0,1 1 0,-1 0 0,1 1 0,0 0 0,7-1 0,-5 2 0,0-1 0,0 2 0,-1-1 0,1 1 0,0 1 0,-1-1 0,1 1 0,-1 1 0,1 0 0,-1 0 0,0 1 0,0 0 0,-1 0 0,1 0 0,-1 1 0,0 0 0,0 1 0,10 11 0,5 8 0,-2 2 0,-1 0 0,-1 1 0,-1 1 0,-2 1 0,0 0 0,-3 1 0,0 0 0,-2 1 0,7 39 0,-12-46 0,-1 1 0,-1-1 0,-1 1 0,-1 0 0,-1 0 0,-1-1 0,-2 1 0,-1 0 0,0-1 0,-2 0 0,-1 0 0,-1-1 0,-19 41 0,16-47 0,-1-1 0,0 0 0,-2 0 0,0-1 0,0-1 0,-2-1 0,1 0 0,-2 0 0,0-2 0,0 0 0,-2-1 0,-29 13 0,31-16 0,0-1 0,0-1 0,-1-1 0,0 0 0,0-1 0,0-1 0,0-1 0,-1-1 0,1 0 0,0-1 0,-1-1 0,1-1 0,0 0 0,-30-9 0,36 6 0,0 0 0,1-1 0,0-1 0,0 0 0,0 0 0,1-1 0,0 0 0,1-1 0,0 0 0,0 0 0,1-1 0,0-1 0,0 1 0,1-1 0,1 0 0,0-1 0,0 1 0,-6-25 0,2 6 0,1 0 0,2-1 0,1 0 0,2 0 0,0 0 0,3-54 0,2 66 14,1 1-1,0 0 0,2 0 0,0 0 1,1 0-1,1 0 0,0 1 1,13-24-1,-14 33-96,0-1 1,0 1-1,1 0 1,0 0-1,0 0 1,1 1-1,0 0 1,1 0-1,-1 1 1,1 0-1,0 0 1,1 1-1,-1 0 1,1 1-1,0-1 1,0 2-1,11-4 1,14 0-6744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317 277 24575,'-1'-10'0,"0"0"0,-1 0 0,0 0 0,-6-18 0,5 18 0,0 0 0,0 0 0,-1-21 0,4 27 0,0 0 0,0 0 0,1-1 0,-1 1 0,1 0 0,0 0 0,0 0 0,1 1 0,-1-1 0,1 0 0,0 0 0,0 1 0,0-1 0,3-3 0,0 0 0,0 0 0,1 1 0,0-1 0,0 1 0,1 1 0,-1-1 0,1 1 0,0 0 0,1 1 0,-1 0 0,1 0 0,0 0 0,0 1 0,0 0 0,0 1 0,1 0 0,-1 0 0,1 1 0,-1 0 0,1 0 0,0 1 0,-1 0 0,1 1 0,-1 0 0,1 0 0,-1 1 0,1 0 0,12 5 0,-5-1 0,-1 0 0,0 1 0,0 1 0,-1 1 0,0 0 0,0 1 0,-1 0 0,0 1 0,-1 1 0,0 0 0,-1 0 0,-1 1 0,0 1 0,9 15 0,-1 6 0,-1 1 0,-2 1 0,-1 0 0,-2 1 0,-2 1 0,-2 0 0,-1 0 0,-2 1 0,-1-1 0,-3 1 0,-1 0 0,-1 0 0,-3 0 0,-1-1 0,-2 0 0,-2 0 0,-1 0 0,-2-1 0,-2-1 0,-1 0 0,-34 58 0,17-42 0,-2-1 0,-55 65 0,69-94 0,-2 0 0,0-1 0,-2-2 0,0 0 0,-1-1 0,-46 24 0,63-38 0,-1-1 0,1 0 0,-1-1 0,0 0 0,0-1 0,-1 0 0,1 0 0,0-1 0,-1 0 0,1 0 0,0-1 0,-1-1 0,1 0 0,-1 0 0,1 0 0,-17-6 0,16 3 0,0-1 0,0 1 0,1-2 0,0 0 0,0 0 0,0 0 0,0-1 0,1 0 0,0-1 0,1 0 0,0 0 0,0-1 0,0 0 0,-6-12 0,3 1 0,1 0 0,1 0 0,0-1 0,2 1 0,0-2 0,1 1 0,-3-41 0,4-9 0,5-76 0,2 92 0,3-1 0,2 1 0,3 0 0,25-77 0,-23 92 0,2 1 0,2 1 0,1 1 0,2 1 0,2 0 0,42-53 0,-50 74-195,-1 1 0,2 1 0,0 0 0,0 1 0,1 1 0,19-11 0,1 3-6631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 24575,'24'0'0,"-1"0"0,1 2 0,-1 1 0,0 1 0,38 11 0,-47-10 0,0 1 0,-1 1 0,1 0 0,-1 1 0,-1 0 0,1 1 0,-1 0 0,-1 1 0,20 20 0,-4 3 0,0 0 0,-3 2 0,0 0 0,-3 2 0,0 0 0,24 66 0,-35-74 0,0 1 0,-2-1 0,-2 2 0,0-1 0,-2 0 0,-1 1 0,-2 0 0,-1 0 0,-7 58 0,4-75 0,-1-1 0,0 1 0,0-1 0,-1 0 0,-1 0 0,-1 0 0,1-1 0,-2 0 0,0 0 0,0-1 0,-1 0 0,-1-1 0,1 0 0,-2 0 0,1-1 0,-1 0 0,-1-1 0,0 0 0,0-1 0,0 0 0,-1-1 0,0-1 0,0 0 0,-16 4 0,12-4 0,1-1 0,-1-1 0,0-1 0,0 0 0,0-1 0,0-1 0,0-1 0,0 0 0,0-1 0,1-1 0,-1 0 0,0-2 0,1 0 0,0 0 0,0-2 0,1 0 0,-1 0 0,2-2 0,-24-16 0,15 5 0,2-1 0,0 0 0,2-1 0,0-1 0,2-1 0,0-1 0,2 0 0,1-1 0,1-1 0,1 0 0,1-1 0,2 0 0,0 0 0,2-1 0,2 0 0,-4-50 0,8 63 8,2 0 0,0 0 0,1 0 0,1 1 0,0-1 0,1 1 0,0 0 0,2 0 0,-1 0 0,2 0 0,0 1 0,1 0 0,0 1 0,16-19 0,-5 9-194,1 2 1,0 1-1,2 0 0,0 2 1,2 0-1,0 2 1,26-14-1,-13 10-6640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66 24575,'1'-2'0,"-1"0"0,1 0 0,0 0 0,0 0 0,0 0 0,0 0 0,0 0 0,1 0 0,-1 0 0,0 1 0,1-1 0,0 1 0,-1-1 0,1 1 0,0-1 0,0 1 0,-1 0 0,1 0 0,0 0 0,0 0 0,1 0 0,1-1 0,49-15 0,-37 13 0,-1 2 0,1-1 0,-1 2 0,1 0 0,0 1 0,-1 0 0,1 2 0,-1 0 0,28 6 0,-33-4 0,-1 0 0,1 0 0,-1 0 0,0 1 0,0 1 0,0-1 0,-1 1 0,0 1 0,0 0 0,0 0 0,-1 0 0,0 1 0,-1 0 0,0 0 0,10 18 0,3 8 0,-2 1 0,-1 1 0,-2 0 0,-1 1 0,11 61 0,-20-77 0,-1 0 0,-1 0 0,0 0 0,-2 0 0,-1 0 0,0 1 0,-2-1 0,0 0 0,-2-1 0,0 1 0,-15 36 0,13-41 0,-1-1 0,0 0 0,-1 0 0,-1-1 0,0-1 0,-1 1 0,-1-2 0,0 1 0,0-2 0,-1 0 0,-1 0 0,0-1 0,0-1 0,-1 0 0,0-1 0,0-1 0,-27 9 0,27-11 0,0-1 0,-1 0 0,1-2 0,-1 0 0,1 0 0,-1-1 0,0-1 0,1-1 0,-1 0 0,1-1 0,-1-1 0,1 0 0,0-2 0,0 1 0,0-2 0,-14-6 0,12 3 0,1 0 0,0-1 0,1-1 0,0 0 0,0-1 0,1-1 0,1 0 0,0-1 0,1 0 0,1-1 0,0 0 0,1-1 0,-9-18 0,9 13 0,1-1 0,1 1 0,0-1 0,2-1 0,1 1 0,1-1 0,0 0 0,2 0 0,1-46 0,2 54 0,1-1 0,0 1 0,1 0 0,1-1 0,1 2 0,0-1 0,0 0 0,2 1 0,-1 0 0,2 1 0,0-1 0,1 1 0,0 1 0,1 0 0,18-18 0,0 6-682,48-31-1,-47 35-6143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68 24575,'-1'-1'0,"1"1"0,-1-1 0,1 1 0,0-1 0,-1 1 0,1-1 0,-1 1 0,1-1 0,0 1 0,-1-1 0,1 0 0,0 1 0,0-1 0,-1 0 0,1 1 0,0-1 0,0 0 0,0 1 0,0-1 0,0 0 0,0 1 0,0-1 0,0 0 0,0 1 0,0-1 0,0 0 0,1 1 0,-1-1 0,0 0 0,18-16 0,28-2 0,-28 15 0,1 1 0,0 0 0,-1 1 0,1 1 0,0 1 0,0 1 0,35 6 0,-41-5 0,0 2 0,0 0 0,-1 0 0,0 1 0,0 1 0,0 0 0,-1 1 0,0 0 0,0 0 0,0 1 0,-1 1 0,9 9 0,-3 1 0,0 0 0,-2 1 0,0 1 0,-1 0 0,-1 1 0,-1 0 0,-2 1 0,0 0 0,-1 1 0,-1-1 0,-1 1 0,3 34 0,-5-33 0,-2 1 0,-1 0 0,-2-1 0,0 1 0,-1 0 0,-2-1 0,-1 0 0,0 0 0,-2 0 0,-1 0 0,-20 41 0,17-43 0,-2-1 0,-1-1 0,0 0 0,-2 0 0,-28 29 0,34-41 0,0-1 0,0 0 0,-1 0 0,0-1 0,0-1 0,-1 0 0,0 0 0,0-1 0,0 0 0,-1-2 0,1 1 0,-25 3 0,23-5 0,-1-1 0,0 0 0,0-1 0,1-1 0,-1 0 0,1-1 0,-1-1 0,1 0 0,-1-1 0,1 0 0,1-1 0,-1-1 0,1 0 0,0-1 0,0 0 0,0-1 0,1-1 0,1 0 0,0 0 0,0-1 0,0 0 0,1-1 0,1 0 0,0-1 0,-8-14 0,-1-4 0,2-1 0,1-1 0,1-1 0,2 0 0,1 0 0,2-1 0,1-1 0,2 1 0,1-1 0,2 0 0,1 0 0,6-68 0,-2 88 14,1-1-1,1 1 0,0 0 0,1 0 1,0 1-1,1-1 0,1 1 1,11-17-1,-13 24-100,0 0-1,0 0 1,1 1 0,0-1-1,0 1 1,1 1 0,-1 0-1,1 0 1,1 0-1,-1 0 1,1 1 0,-1 1-1,1-1 1,0 1 0,0 0-1,12-2 1,8 1-6739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313 221 24575,'-6'-44'0,"5"39"0,0 0 0,0 0 0,0 0 0,0 1 0,1-1 0,0 0 0,0 0 0,1 0 0,-1 0 0,1 0 0,0 0 0,0 0 0,2-5 0,0 4 0,0-1 0,0 1 0,0 0 0,1 0 0,0 1 0,0-1 0,1 1 0,-1 0 0,1 0 0,0 0 0,1 0 0,-1 1 0,1 0 0,0 0 0,0 1 0,0 0 0,0 0 0,1 0 0,-1 0 0,1 1 0,-1 0 0,1 1 0,0 0 0,7-1 0,-5 2 0,0-1 0,0 2 0,-1-1 0,1 1 0,0 1 0,-1-1 0,1 1 0,-1 1 0,1 0 0,-1 0 0,0 1 0,0 0 0,-1 0 0,1 0 0,-1 1 0,0 0 0,0 1 0,10 11 0,5 8 0,-2 2 0,-1 0 0,-1 1 0,-1 1 0,-2 1 0,0 0 0,-3 1 0,0 0 0,-2 1 0,7 39 0,-12-46 0,-1 1 0,-1-1 0,-1 1 0,-1 0 0,-1 0 0,-1-1 0,-2 1 0,-1 0 0,0-1 0,-2 0 0,-1 0 0,-1-1 0,-19 41 0,16-47 0,-1-1 0,0 0 0,-2 0 0,0-1 0,0-1 0,-2-1 0,1 0 0,-2 0 0,0-2 0,0 0 0,-2-1 0,-29 13 0,31-16 0,0-1 0,0-1 0,-1-1 0,0 0 0,0-1 0,0-1 0,0-1 0,-1-1 0,1 0 0,0-1 0,-1-1 0,1-1 0,0 0 0,-30-9 0,36 6 0,0 0 0,1-1 0,0-1 0,0 0 0,0 0 0,1-1 0,0 0 0,1-1 0,0 0 0,0 0 0,1-1 0,0-1 0,0 1 0,1-1 0,1 0 0,0-1 0,0 1 0,-6-25 0,2 6 0,1 0 0,2-1 0,1 0 0,2 0 0,0 0 0,3-54 0,2 66 14,1 1-1,0 0 0,2 0 0,0 0 1,1 0-1,1 0 0,0 1 1,13-24-1,-14 33-96,0-1 1,0 1-1,1 0 1,0 0-1,0 0 1,1 1-1,0 0 1,1 0-1,-1 1 1,1 0-1,0 0 1,1 1-1,-1 0 1,1 1-1,0-1 1,0 2-1,11-4 1,14 0-6744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317 277 24575,'-1'-10'0,"0"0"0,-1 0 0,0 0 0,-6-18 0,5 18 0,0 0 0,0 0 0,-1-21 0,4 27 0,0 0 0,0 0 0,1-1 0,-1 1 0,1 0 0,0 0 0,0 0 0,1 1 0,-1-1 0,1 0 0,0 0 0,0 1 0,0-1 0,3-3 0,0 0 0,0 0 0,1 1 0,0-1 0,0 1 0,1 1 0,-1-1 0,1 1 0,0 0 0,1 1 0,-1 0 0,1 0 0,0 0 0,0 1 0,0 0 0,0 1 0,1 0 0,-1 0 0,1 1 0,-1 0 0,1 0 0,0 1 0,-1 0 0,1 1 0,-1 0 0,1 0 0,-1 1 0,1 0 0,12 5 0,-5-1 0,-1 0 0,0 1 0,0 1 0,-1 1 0,0 0 0,0 1 0,-1 0 0,0 1 0,-1 1 0,0 0 0,-1 0 0,-1 1 0,0 1 0,9 15 0,-1 6 0,-1 1 0,-2 1 0,-1 0 0,-2 1 0,-2 1 0,-2 0 0,-1 0 0,-2 1 0,-1-1 0,-3 1 0,-1 0 0,-1 0 0,-3 0 0,-1-1 0,-2 0 0,-2 0 0,-1 0 0,-2-1 0,-2-1 0,-1 0 0,-34 58 0,17-42 0,-2-1 0,-55 65 0,69-94 0,-2 0 0,0-1 0,-2-2 0,0 0 0,-1-1 0,-46 24 0,63-38 0,-1-1 0,1 0 0,-1-1 0,0 0 0,0-1 0,-1 0 0,1 0 0,0-1 0,-1 0 0,1 0 0,0-1 0,-1-1 0,1 0 0,-1 0 0,1 0 0,-17-6 0,16 3 0,0-1 0,0 1 0,1-2 0,0 0 0,0 0 0,0 0 0,0-1 0,1 0 0,0-1 0,1 0 0,0 0 0,0-1 0,0 0 0,-6-12 0,3 1 0,1 0 0,1 0 0,0-1 0,2 1 0,0-2 0,1 1 0,-3-41 0,4-9 0,5-76 0,2 92 0,3-1 0,2 1 0,3 0 0,25-77 0,-23 92 0,2 1 0,2 1 0,1 1 0,2 1 0,2 0 0,42-53 0,-50 74-195,-1 1 0,2 1 0,0 0 0,0 1 0,1 1 0,19-11 0,1 3-6631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8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 24575,'0'5'0,"0"7"0,0 7 0,0 5 0,-5-1 0,-2-10 0,0-12 0,7-7 0,3 4 0,6 1 0,3 7 0,-2-4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8.5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24575,'0'5'0,"-5"2"0,-2 5 0,0 6 0,7-1 0,9-3 0,7-3 0,7-4 0,-6-4 0,-5 4 0,-11 6 0,-11 0 0,-3-7 0,1-10 0,1-4-8191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9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1 24575,'-6'0'0,"-1"5"0,-5 7 0,0 7 0,7 0 0,9-3 0,10-4 0,8-5 0,-1 3 0,-8-2 0,-7-6 0,-9-4 0,-5-7 0,0-2-8191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9.5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24575,'0'5'0,"6"2"0,1 5 0,4 6 0,7-1 0,0-8 0,1-11 0,-1-5-8191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00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24575,'5'0'0,"2"5"0,0 7 0,-2-3 0,4-4 0,1-3-8191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13.9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516 153 24575,'-1'-1'0,"1"-1"0,-1 1 0,0 0 0,1 0 0,-1 0 0,0-1 0,1 1 0,0 0 0,-1-1 0,1 1 0,0 0 0,0-1 0,-1 1 0,1-1 0,0 1 0,0 0 0,1-1 0,-1 1 0,0-1 0,0 1 0,1 0 0,-1-1 0,1 1 0,-1 0 0,1 0 0,-1-1 0,1 1 0,0 0 0,0 0 0,0 0 0,-1 0 0,1 0 0,0 0 0,0 0 0,0 0 0,1 0 0,1-1 0,46-33 0,-48 34 0,18-10 0,-1 2 0,1 0 0,1 1 0,0 1 0,0 1 0,0 0 0,1 2 0,-1 0 0,1 2 0,0 0 0,0 1 0,0 1 0,0 1 0,0 1 0,0 1 0,-1 1 0,1 0 0,-1 2 0,22 8 0,-1 2 0,0 1 0,-1 2 0,-1 2 0,0 1 0,37 30 0,-56-35 0,0 0 0,-1 1 0,-1 1 0,0 0 0,-2 2 0,0 0 0,-1 0 0,-1 2 0,21 46 0,-22-33 0,-1-1 0,-1 1 0,-2 1 0,-2 0 0,-1 0 0,-2 0 0,-1 1 0,-2 0 0,-2-1 0,-1 1 0,-2-1 0,-2 1 0,-1-1 0,-2-1 0,-2 0 0,-1 0 0,-1-1 0,-3 0 0,0-2 0,-38 57 0,32-57 0,-1-2 0,-1-1 0,-2-1 0,0-1 0,-53 42 0,60-56 0,-1 0 0,0-2 0,-1 0 0,0-2 0,0 0 0,-1-1 0,-1-2 0,1 0 0,-1-1 0,-37 4 0,21-6 0,0-3 0,0-1 0,0-2 0,0-2 0,1-1 0,0-2 0,0-2 0,0-1 0,1-2 0,1-1 0,-40-22 0,48 21 0,0-2 0,2-1 0,0-1 0,1-1 0,1-2 0,0 0 0,2-1 0,1-2 0,1 0 0,1-1 0,0-1 0,3 0 0,0-2 0,-14-34 0,14 24 0,2 0 0,2-1 0,-11-64 0,20 79 0,0 0 0,2 0 0,1 0 0,1 0 0,0 0 0,2 0 0,9-34 0,-2 18 0,2 2 0,2-1 0,2 2 0,1 0 0,1 1 0,2 1 0,43-56 0,-49 73 0,2 1 0,0 0 0,1 1 0,1 1 0,0 1 0,1 0 0,1 2 0,0 0 0,1 1 0,0 1 0,0 1 0,1 1 0,0 0 0,43-7 0,-6 8-1365,-6 2-5461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15.1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482 340 24575,'1'-5'0,"0"0"0,0 0 0,0 0 0,1 0 0,-1 0 0,1 1 0,0-1 0,0 0 0,1 1 0,0 0 0,-1-1 0,2 1 0,-1 0 0,0 0 0,5-4 0,10-8 0,36-27 0,-44 36 0,34-26 0,-3 1 0,0 3 0,57-30 0,-84 51 0,0 2 0,1 0 0,0 1 0,0 0 0,0 1 0,0 1 0,1 0 0,-1 1 0,1 1 0,0 0 0,26 3 0,-13 2 0,-1 0 0,0 2 0,0 2 0,-1 0 0,0 1 0,0 2 0,-1 1 0,0 1 0,-1 1 0,-1 1 0,0 1 0,-1 2 0,-1 0 0,-1 1 0,0 1 0,-2 1 0,0 1 0,-1 0 0,-2 2 0,0 0 0,-1 0 0,12 31 0,-3 3 0,-3 2 0,-2 0 0,-3 1 0,-3 1 0,-3 0 0,-2 1 0,-3-1 0,-3 83 0,-5-100 0,-1 1 0,-3-1 0,-1 0 0,-3 0 0,-1-1 0,-2-1 0,-3 0 0,-1-1 0,-1-1 0,-3 0 0,-1-2 0,-34 43 0,43-65 0,-1 0 0,-1-1 0,0-1 0,-1 0 0,0-1 0,-1-1 0,-1-1 0,0-1 0,-41 18 0,31-18 0,-1-1 0,-1-2 0,1-1 0,-1-2 0,0-1 0,-46 1 0,13-7 0,0-3 0,0-2 0,1-3 0,0-3 0,1-3 0,-83-32 0,80 24 0,-107-58 0,150 70 0,1-1 0,1-1 0,0-1 0,1-1 0,1-1 0,0-1 0,1 0 0,-21-30 0,31 37 0,1 0 0,0-1 0,1 0 0,0 0 0,0 0 0,2-1 0,-1 0 0,2 0 0,0 1 0,0-2 0,1 1 0,1 0 0,0 0 0,1 0 0,0 0 0,1 0 0,0 0 0,1 0 0,6-15 0,8-19 0,3 1 0,2 1 0,45-70 0,-61 105 0,80-118 0,165-189 0,-170 221 0,32-30-1365,-65 77-5461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16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554 150 24575,'-1'-1'0,"1"0"0,-1 1 0,0-1 0,0 0 0,1 1 0,-1-1 0,1 0 0,-1 0 0,1 0 0,-1 1 0,1-1 0,-1 0 0,1 0 0,0 0 0,-1 0 0,1 0 0,0 0 0,0 0 0,0 0 0,0 0 0,0 0 0,0 0 0,0 0 0,0 0 0,0 0 0,0 0 0,1-1 0,0 1 0,0-1 0,0 1 0,0-1 0,1 1 0,-1-1 0,0 1 0,1 0 0,-1-1 0,1 1 0,-1 0 0,1 0 0,0 0 0,1 0 0,10-5 0,-1 1 0,1 1 0,16-3 0,-20 4 0,17-4 0,0 2 0,0 0 0,0 1 0,1 2 0,-1 0 0,1 2 0,-1 1 0,1 1 0,-1 2 0,0 0 0,0 2 0,0 1 0,0 0 0,-1 2 0,-1 1 0,0 2 0,0 0 0,-1 1 0,0 1 0,-1 1 0,30 27 0,-17-9 0,-2 2 0,0 1 0,-3 1 0,-1 1 0,-2 2 0,-1 1 0,-2 1 0,30 75 0,-41-81 0,-1 1 0,-2 1 0,-1-1 0,-2 2 0,-2-1 0,-1 1 0,-2-1 0,-2 1 0,-1 0 0,-2 0 0,-11 47 0,7-53 0,-1 0 0,-2 0 0,-2-1 0,-1 0 0,-20 35 0,21-46 0,-2-1 0,0 0 0,-1-1 0,-1-1 0,0 0 0,-1-2 0,-1 0 0,-24 17 0,5-10 0,0-1 0,-2-2 0,0-2 0,-1-1 0,-1-2 0,0-2 0,-1-1 0,0-3 0,-1-1 0,0-3 0,0-1 0,0-2 0,0-2 0,-1-1 0,1-3 0,0-2 0,1-1 0,-1-2 0,1-2 0,1-2 0,0-2 0,1-2 0,-39-22 0,57 26 0,2-1 0,0-1 0,1 0 0,0-2 0,1 0 0,1-1 0,1-1 0,1 0 0,0-2 0,2 1 0,0-2 0,1 1 0,1-2 0,1 0 0,2 0 0,0 0 0,1-1 0,1 0 0,-2-30 0,4 25 0,2-2 0,2 1 0,0 0 0,2 0 0,2 0 0,0 1 0,2-1 0,1 1 0,2 0 0,1 1 0,1 0 0,1 0 0,1 1 0,2 1 0,25-36 0,2 10 0,2 1 0,2 3 0,95-77 0,175-104 0,-266 195 0,-13 8-341,1 3 0,1 1-1,66-27 1,-63 35-6485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28.6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394 108 24575,'1'-2'0,"-1"-1"0,1 1 0,0 0 0,0-1 0,0 1 0,0 0 0,0 0 0,0 0 0,1-1 0,-1 1 0,1 0 0,0 1 0,-1-1 0,1 0 0,0 0 0,0 1 0,3-2 0,39-26 0,-38 26 0,5-3 0,1 1 0,0 0 0,0 1 0,0 0 0,1 0 0,-1 2 0,26-3 0,4 3 0,46 4 0,-26-1 0,-47 0 0,1 1 0,-1 0 0,1 1 0,-1 1 0,0 0 0,0 1 0,0 1 0,-1 0 0,0 1 0,0 1 0,23 16 0,-21-12 0,0 1 0,-1 0 0,-1 1 0,0 0 0,-1 2 0,0-1 0,-1 2 0,17 31 0,-16-21 0,-2 0 0,-1 1 0,-1 0 0,-1 1 0,-1 0 0,3 40 0,-10-47 0,-1-1 0,-2 1 0,0-1 0,-1 0 0,-1 0 0,-1 0 0,-1-1 0,0 1 0,-2-2 0,-16 29 0,8-22 0,-1 0 0,-1-2 0,-1 0 0,-1-1 0,-2-1 0,-24 20 0,-158 106 0,203-146 0,-28 16 0,-1 0 0,-1-2 0,0-2 0,-1-1 0,0-1 0,-1-2 0,0-1 0,-43 5 0,65-13 0,-1-1 0,0 0 0,0-1 0,1-1 0,-1 0 0,0 0 0,1-2 0,0 1 0,0-1 0,0-1 0,0 0 0,1-1 0,-1 0 0,2-1 0,-1 0 0,-15-14 0,8 5 0,0 0 0,1-1 0,1-1 0,0-1 0,2 0 0,0-1 0,-21-41 0,25 39 0,2 0 0,1-1 0,0 0 0,2 0 0,0 0 0,-1-30 0,4 3 0,7-96 0,-3 130 0,1 0 0,1 0 0,0 1 0,1-1 0,0 1 0,14-25 0,57-84 0,-45 76 0,-23 36 0,0 1 0,1 0 0,0 1 0,0 0 0,1 0 0,1 1 0,0 0 0,0 1 0,0 0 0,1 0 0,16-6 0,-9 6 0,1 1 0,-1 1 0,1 0 0,0 2 0,0 0 0,1 2 0,20-1 0,-10 0-227,0-1-1,-1-1 1,1-2-1,-1-1 1,46-20-1,-59 21-6598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4.38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12 24575,'0'-4'0,"5"-2"0,1 5 0,-1 7 0,0 6 0,-7 2 0,-1-6 0,-2-9 0,5-4 0,3 3 0,0-3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4.87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43 1 24575,'5'0'0,"-4"0"0,-1 4 0,-1 7 0,-5 0 0,-1 4 0,0 3 0,-2-2 0,-1-7 0,3-10 0,5-5 0,5-6 0,5 0 0,1-3 0,0 1-8191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5.30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30 24575,'0'-1'0,"0"1"0,0-1 0,0 1 0,1-1 0,-2 1 0,1-1 0,0 1 0,0 0 0,0-1 0,0 1 0,0-1 0,0 1 0,0-1 0,0 1 0,-1 0 0,1-1 0,0 1 0,0-1 0,-1 1 0,1 0 0,0-1 0,0 1 0,-1 0 0,1 0 0,0-1 0,-1 1 0,1 0 0,-1 0 0,1-1 0,0 1 0,-1 0 0,1 0 0,-1 0 0,1-1 0,0 1 0,-1 0 0,1 0 0,-1 0 0,1 0 0,-1 0 0,1 0 0,-1 0 0,1 0 0,0 0 0,-1 0 0,1 0 0,-1 1 0,1-1 0,-1 0 0,1 0 0,0 0 0,-1 1 0,1-1 0,0 0 0,-1 0 0,1 1 0,-1-1 0,1 1 0,-22 18 0,21-16 0,0 1 0,0-1 0,0 1 0,0-1 0,1 1 0,-1 0 0,1-1 0,0 1 0,1 6 0,-1-9 0,0 1 0,0 0 0,0-1 0,0 1 0,1-1 0,-1 1 0,0-1 0,1 1 0,0-1 0,-1 1 0,1-1 0,0 0 0,0 1 0,-1-1 0,1 0 0,0 0 0,0 0 0,1 1 0,-1-1 0,0 0 0,0 0 0,0-1 0,1 1 0,2 1 0,-4-1 0,1-1 0,0 0 0,0-1 0,-1 1 0,1 0 0,0 0 0,-1 0 0,1 0 0,0 0 0,-1-1 0,1 1 0,-1 0 0,1-1 0,0 1 0,-1 0 0,1-1 0,-1 1 0,1-1 0,-1 1 0,1-1 0,-1 1 0,1-1 0,-1 1 0,0-1 0,1 1 0,-1-1 0,0 0 0,1 1 0,-1-1 0,0 1 0,0-1 0,0 0 0,0 1 0,1-2 0,5-29 0,-5 24 0,-1 4-73,11-36 275,-11 38-242,0 0 0,0 0-1,0 0 1,0 0-1,0 0 1,1 1 0,-1-1-1,0 0 1,1 0 0,-1 0-1,1 1 1,-1-1-1,1 0 1,-1 0 0,1 1-1,-1-1 1,1 0-1,0 1 1,-1-1 0,1 1-1,0-1 1,0 1-1,-1-1 1,1 1 0,0 0-1,0-1 1,0 1-1,-1 0 1,1-1 0,0 1-1,0 0 1,0 0 0,0 0-1,0 0 1,0 0-1,1 0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5.7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 57 24575,'0'-4'0,"-5"-2"0,-5 0 0,-2-2 0,7-2 0,3-2 0,-2 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6.17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12 24575,'0'-5'0,"-5"0"0,-5 3 0,-2 8 0,2-2 0,3-6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6.68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24575,'4'0'0,"2"4"0,0 6 0,3 2 0,4-2 0,5-2 0,-1 1 0,1 0 0,-2-2-8191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7.17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 0 24575,'-4'5'0,"-2"5"0,1-3 0,4-7 0,4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28.8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779 202 24575,'0'1'0,"0"-1"0,-1 0 0,1 0 0,0 0 0,-1 0 0,1 0 0,-1 0 0,1 0 0,0 0 0,-1 0 0,1 0 0,-1 0 0,1 0 0,0 0 0,-1-1 0,1 1 0,0 0 0,-1 0 0,1 0 0,0 0 0,-1-1 0,1 1 0,0 0 0,-1 0 0,1-1 0,0 1 0,0 0 0,-1-1 0,1 1 0,0 0 0,0 0 0,-1-1 0,1 1 0,0-1 0,0 1 0,0 0 0,0-1 0,0 1 0,0 0 0,0-1 0,-1 0 0,11-17 0,21-11 0,-19 23 0,0 1 0,1 1 0,-1 0 0,1 1 0,0 0 0,0 1 0,1 0 0,-1 2 0,24 0 0,-18 1 0,0 0 0,-1 2 0,1 0 0,0 1 0,-1 1 0,23 9 0,-26-6 0,-1-1 0,-1 2 0,1 0 0,-2 0 0,1 1 0,-1 1 0,-1 0 0,0 0 0,0 1 0,-1 1 0,-1 0 0,0 0 0,-1 1 0,0 0 0,-1 0 0,10 30 0,-6-8 0,-2 1 0,-1-1 0,-1 2 0,-3-1 0,-1 0 0,-1 41 0,-4-54 0,0 0 0,-1 0 0,-1-1 0,-1 1 0,-1-1 0,-2 0 0,0-1 0,-1 0 0,-16 28 0,-4 4 0,-1 0 0,-61 77 0,74-109 0,-2 0 0,0-2 0,-2 0 0,0-2 0,-35 25 0,43-35 0,0 0 0,-1-1 0,0-1 0,-1 0 0,0-1 0,1 0 0,-2-1 0,1-1 0,0 0 0,-1-1 0,-22 0 0,12-4 0,0 0 0,1-2 0,0 0 0,0-2 0,0-1 0,-28-12 0,8 0 0,1-2 0,-55-35 0,74 39 0,0 0 0,2-2 0,0-1 0,2-1 0,0 0 0,-21-30 0,18 17 0,2-2 0,1-1 0,2 0 0,1-1 0,-22-73 0,24 55 0,2 0 0,3-1 0,-8-113 0,19 157 0,0 1 0,1-1 0,0 0 0,1 1 0,1-1 0,0 1 0,0 0 0,1 0 0,1 0 0,0 0 0,1 1 0,0-1 0,1 2 0,0-1 0,0 1 0,1 0 0,1 0 0,-1 1 0,2 0 0,-1 1 0,1 0 0,0 0 0,1 1 0,19-9 0,237-106 0,-249 116 0,1 1 0,-1 0 0,1 2 0,34-3 0,12-2 0,-45 6 11,0 1 0,1 0 0,0 1 0,-1 2 0,1 0 0,-1 1-1,0 1 1,0 1 0,0 0 0,19 10 0,27 12-754,92 55 1,-136-70-6084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40.6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174 1039 24575,'-1'0'0,"1"0"0,0 0 0,0 0 0,0 0 0,-1 0 0,1 0 0,0 0 0,-1 1 0,1-1 0,0 0 0,0 0 0,-1 0 0,1 0 0,0 0 0,0 0 0,-1 0 0,1 0 0,0 0 0,0-1 0,-1 1 0,1 0 0,0 0 0,-1 0 0,1 0 0,0 0 0,0 0 0,0 0 0,-1-1 0,1 1 0,0 0 0,0 0 0,-1 0 0,1 0 0,0-1 0,0 1 0,0 0 0,0 0 0,0-1 0,-1 1 0,1 0 0,0 0 0,0-1 0,0 1 0,0 0 0,0 0 0,0-1 0,0 1 0,0 0 0,0 0 0,0-1 0,0 1 0,0 0 0,0-1 0,0 1 0,0 0 0,0 0 0,0-1 0,0 1 0,0 0 0,0 0 0,1-1 0,-1 1 0,0 0 0,17-12 0,1 8 0,1-1 0,-1 0 0,1-2 0,-2 0 0,1-1 0,20-13 0,-37 20 0,0 0 0,0 0 0,0 0 0,-1 0 0,1 0 0,0-1 0,-1 1 0,1 0 0,0 0 0,-1 0 0,1-1 0,-1 1 0,0 0 0,1-1 0,-1 1 0,0 0 0,0-1 0,0 1 0,0 0 0,0-1 0,0 1 0,0-1 0,-1 1 0,1 0 0,0 0 0,-1-1 0,1 1 0,-1 0 0,1-1 0,-1 1 0,0 0 0,0 0 0,1 0 0,-1 0 0,0 0 0,0 0 0,0 0 0,0 0 0,-1-1 0,-48-42 0,43 38 0,-55-48 0,-72-83 0,116 118 0,9 10 0,4 4 0,0 0 0,0 0 0,1 0 0,0-1 0,-7-11 0,11 16 0,-1 0 0,1 1 0,0-1 0,0 0 0,-1 1 0,1-1 0,0 0 0,0 0 0,0 1 0,0-1 0,0 0 0,0 0 0,0 1 0,0-1 0,0 0 0,1 1 0,-1-1 0,0 0 0,0 0 0,1 1 0,-1-1 0,0 1 0,1-1 0,0 0 0,0-1 0,1 1 0,-1 0 0,1 0 0,-1 0 0,1 0 0,0 1 0,-1-1 0,1 0 0,0 1 0,0-1 0,0 1 0,-1 0 0,1-1 0,2 1 0,85-11 0,103-27 0,-191 33 0,-11-2 0,-16-7 0,23 12 0,-43-23 0,2-3 0,1-1 0,2-3 0,-45-42 0,84 72 0,0 1 0,0 0 0,1-1 0,-1 1 0,1 0 0,-1-1 0,1 0 0,0 1 0,-1-1 0,1 0 0,0 0 0,0 0 0,0 0 0,0 1 0,1-1 0,-1 0 0,1-1 0,-1 1 0,1 0 0,-1 0 0,1 0 0,0 0 0,0 0 0,0 0 0,0 0 0,1-1 0,-1 1 0,1 0 0,-1 0 0,1 0 0,0 0 0,-1 0 0,1 0 0,0 0 0,0 1 0,0-1 0,1 0 0,-1 0 0,3-2 0,5-5 0,2 1 0,-1 0 0,1 0 0,0 1 0,18-8 0,11-9 0,8-10 0,79-74 0,-118 100-1365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42.4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1207 24575,'-9'0'0,"6"1"0,1-1 0,0 0 0,-1 0 0,1 0 0,-1 0 0,1 0 0,0 0 0,-1-1 0,1 1 0,0-1 0,-1 1 0,1-1 0,0 0 0,-1 0 0,1 0 0,0 0 0,-3-3 0,5 3 0,0 0 0,0 0 0,0 0 0,1 0 0,-1 1 0,0-1 0,0 0 0,1 0 0,-1 0 0,1 1 0,-1-1 0,1 0 0,-1 0 0,1 1 0,-1-1 0,1 0 0,0 1 0,-1-1 0,1 1 0,0-1 0,-1 1 0,1-1 0,0 1 0,0 0 0,0-1 0,-1 1 0,2-1 0,28-14 0,-27 13 0,127-71 0,15-7 0,-143 79 0,0 0 0,0 1 0,-1-1 0,1 0 0,0 0 0,-1 0 0,1 0 0,0-1 0,-1 1 0,1 0 0,-1-1 0,0 1 0,0-1 0,1 1 0,-1-1 0,0 0 0,0 1 0,0-1 0,-1 0 0,1 0 0,0 0 0,0-3 0,-1 3 0,0-1 0,0 1 0,-1-1 0,1 1 0,-1-1 0,0 1 0,0-1 0,0 1 0,0 0 0,0 0 0,0-1 0,0 1 0,-1 0 0,1 0 0,-3-2 0,-9-10 0,-1 2 0,0 0 0,-31-20 0,32 23 0,-189-114 0,200 123 0,1-1 0,-1 0 0,1 0 0,0 0 0,-1 0 0,1 0 0,0-1 0,0 1 0,-1 0 0,1-1 0,0 1 0,0 0 0,1-1 0,-1 1 0,0-1 0,0 1 0,1-1 0,-1 0 0,1 1 0,-1-1 0,1 0 0,0-2 0,0 2 0,1 0 0,-1 0 0,1 1 0,0-1 0,0 0 0,0 1 0,0-1 0,0 1 0,0-1 0,0 1 0,0-1 0,1 1 0,-1 0 0,1-1 0,-1 1 0,1 0 0,1-1 0,12-6 0,0 0 0,0 2 0,30-10 0,-27 10 0,21-7 0,-27 10 0,-1 0 0,1-1 0,-1 0 0,0-1 0,0 0 0,-1-1 0,1 0 0,9-8 0,-20 13 0,1 0 0,0 0 0,0 0 0,-1 0 0,1 0 0,0 0 0,-1 0 0,1 0 0,-1 0 0,1 0 0,-1 0 0,0-1 0,1 1 0,-1 0 0,0 0 0,0 0 0,0-1 0,0 1 0,0 0 0,0 0 0,0 0 0,0-1 0,-1 0 0,-18-30 0,-37-19 0,53 48 0,-179-116 0,155 102 0,26 17 0,0 0 0,0-1 0,0 1 0,0-1 0,0 1 0,0-1 0,0 0 0,0 1 0,1-1 0,-1 0 0,0 1 0,0-1 0,1 0 0,-1 0 0,0 0 0,1 0 0,-1 0 0,1 0 0,-1 0 0,1 0 0,-1 0 0,1 0 0,0 0 0,0 0 0,-1 0 0,1 0 0,0 0 0,0 0 0,0 0 0,0 0 0,0 0 0,0-1 0,1 1 0,-1 0 0,0 0 0,0 0 0,1 0 0,-1 0 0,1 0 0,-1 0 0,1 0 0,-1 0 0,1 1 0,0-1 0,-1 0 0,1 0 0,0 0 0,0 1 0,-1-1 0,2 0 0,7-7 0,1 1 0,0 0 0,0 1 0,12-6 0,3-2 0,5-8-227,-2-2-1,-1 0 1,-1-2-1,-2-1 1,39-53-1,-53 68-6598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43.6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227 757 24575,'-2'-4'0,"0"0"0,-1 1 0,1-1 0,-1 1 0,0 0 0,0-1 0,0 1 0,0 1 0,0-1 0,-1 0 0,1 1 0,-1-1 0,-6-2 0,-6-6 0,-36-25 0,38 26 0,-1 0 0,1 0 0,0-2 0,1 0 0,-16-18 0,28 29 0,0-1 0,-1 0 0,1 0 0,0 0 0,0 0 0,0 0 0,0 0 0,1 0 0,-1 0 0,0 0 0,1 0 0,0 0 0,-1 0 0,1-1 0,0 1 0,0 0 0,0 0 0,0 0 0,1-1 0,-1 1 0,1 0 0,0-2 0,1 0 0,0 0 0,0 0 0,0 0 0,1 1 0,0-1 0,-1 1 0,1 0 0,1-1 0,-1 1 0,5-3 0,8-5 0,0 1 0,1 1 0,34-15 0,-47 23 0,-1 0 0,0 0 0,0-1 0,1 1 0,-1-1 0,0 0 0,-1 0 0,1 0 0,0 0 0,0-1 0,-1 1 0,0-1 0,1 1 0,1-5 0,-3 5 0,0-1 0,0 0 0,-1 0 0,1 1 0,-1-1 0,0 0 0,0 0 0,0 0 0,0 0 0,0 0 0,-1 0 0,1 1 0,-1-1 0,0 0 0,0 0 0,0 1 0,0-1 0,-2-3 0,-2-3 0,-1 0 0,1 0 0,-2 0 0,1 1 0,-1 0 0,0 0 0,-1 0 0,0 1 0,0 1 0,-11-7 0,-22-22 0,39 34 0,0-1 0,1 1 0,-1-1 0,1 0 0,-1 0 0,1 0 0,0 1 0,0-1 0,0 0 0,0 0 0,0-1 0,0 1 0,0 0 0,1 0 0,-1 0 0,1 0 0,-1-1 0,1 1 0,0 0 0,0 0 0,0-1 0,0 1 0,1 0 0,-1 0 0,1-1 0,-1 1 0,1 0 0,0 0 0,0 0 0,0 0 0,0 0 0,0 0 0,0 0 0,0 0 0,1 0 0,-1 1 0,1-1 0,2-2 0,7-7 0,1 1 0,0 0 0,0 1 0,20-12 0,-22 16 0,-5 0-151,1 1-1,-1-1 0,0 0 0,0-1 1,0 1-1,0-1 0,-1 0 1,5-8-1,-2 0-6674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178 333 24575,'2'0'0,"0"-1"0,0 1 0,0-1 0,0 0 0,-1 1 0,1-1 0,0 0 0,0 0 0,0 0 0,-1 0 0,1-1 0,-1 1 0,1 0 0,-1-1 0,1 1 0,-1-1 0,1-1 0,25-36 0,-13 17 0,10-9 0,1 1 0,1 2 0,2 0 0,53-41 0,-67 60 0,0 1 0,1 0 0,0 1 0,1 0 0,-1 1 0,1 1 0,0 1 0,1 0 0,-1 1 0,1 1 0,-1 0 0,1 2 0,0 0 0,-1 0 0,1 2 0,29 5 0,-14 2 0,-1 1 0,0 2 0,-1 1 0,-1 1 0,0 2 0,0 0 0,-2 2 0,0 2 0,-1 0 0,-1 1 0,30 35 0,-33-33 0,-1 2 0,-1 1 0,23 40 0,-34-50 0,-1 0 0,-1 0 0,0 1 0,-1 0 0,-1 0 0,-1 1 0,5 30 0,3 39 0,-8-66 0,0 0 0,-2 1 0,0-1 0,-1 1 0,-2-1 0,0 1 0,-5 27 0,-16 57 0,-21 79 0,36-162 0,-2-1 0,0 0 0,-2-1 0,0 0 0,-1-1 0,-18 23 0,2-6 0,-3-1 0,-1-1 0,-62 53 0,79-77 0,0 0 0,0-1 0,-1-1 0,-1 0 0,1-1 0,-2-1 0,1-1 0,0 0 0,-1-1 0,0-1 0,0-1 0,-31 2 0,26-5 0,0 0 0,0-2 0,0-1 0,0 0 0,1-2 0,0 0 0,0-2 0,0 0 0,1-2 0,0 0 0,0-1 0,1-2 0,1 0 0,-34-26 0,27 14 0,2 0 0,0-2 0,2-1 0,1-1 0,1 0 0,1-2 0,2 0 0,1-1 0,-16-45 0,-13-82 0,31 101 0,0-10 0,-9-113 0,23 178 0,-10-65 0,7 53 0,0 0 0,1 0 0,1 0 0,0 0 0,1-1 0,1 1 0,4-27 0,-2 26 0,2 0 0,0 1 0,0-1 0,2 1 0,-1 0 0,2 1 0,0-1 0,1 2 0,0-1 0,0 1 0,2 1 0,-1-1 0,2 2 0,-1 0 0,1 0 0,1 1 0,0 0 0,0 1 0,18-8 0,135-42-556,-142 51-253,4-2-6017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1086 1 24575,'11'4'0,"-19"5"0,-16 6 0,-5-1 0,-1-1 0,0-1 0,0-2 0,-1 0 0,-59 8 0,-85 7 0,99-14 0,31-4 0,-74 1 0,-1-6 0,-122-5 0,240 2-105,-1 1 0,0 0 0,0-1 0,1 0 0,-1 0 0,0 1 0,1-1 0,-1-1 0,0 1 0,1 0 0,0-1 0,-4-2 0,-5-7-6721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998 1 24575,'-1'1'0,"1"0"0,-1 1 0,1-1 0,-1 0 0,0 0 0,0 0 0,1 0 0,-1 0 0,0 0 0,0 0 0,0 0 0,0-1 0,0 1 0,0 0 0,0 0 0,0-1 0,-1 1 0,1-1 0,-3 2 0,-30 11 0,24-9 0,-77 29 0,-1-4 0,-140 28 0,168-46 0,-1-3 0,-78 0 0,59-7 0,-72-3 0,131-2-1365,4-2-5461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869 1 24575,'-41'0'0,"0"2"0,-58 11 0,53-7 0,-1-1 0,-54-3 0,55-2 0,1 1 0,-61 11 0,83-8-136,-1-1-1,0-1 1,1-1-1,-1-1 1,0-1-1,1-2 1,-1 0-1,1-1 0,-45-15 1,52 13-6690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552 0 24575,'-55'20'0,"4"-14"0,-1-2 0,-101-5 0,47-2 0,91 3-117,1 1-91,0-2 0,-1 1 0,1-2 0,0 0 0,-18-4 0,15 0-6618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739 0 24575,'5'3'0,"-14"4"0,-15 4 0,18-9 0,-124 40 0,-250 45 0,342-83-104,15-2-148,-1 1 0,1 2 0,0 0-1,-24 8 1,31-5-6574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4:44.33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178 333 24575,'2'0'0,"0"-1"0,0 1 0,0-1 0,0 0 0,-1 1 0,1-1 0,0 0 0,0 0 0,0 0 0,-1 0 0,1-1 0,-1 1 0,1 0 0,-1-1 0,1 1 0,-1-1 0,1-1 0,25-36 0,-13 17 0,10-9 0,1 1 0,1 2 0,2 0 0,53-41 0,-67 60 0,0 1 0,1 0 0,0 1 0,1 0 0,-1 1 0,1 1 0,0 1 0,1 0 0,-1 1 0,1 1 0,-1 0 0,1 2 0,0 0 0,-1 0 0,1 2 0,29 5 0,-14 2 0,-1 1 0,0 2 0,-1 1 0,-1 1 0,0 2 0,0 0 0,-2 2 0,0 2 0,-1 0 0,-1 1 0,30 35 0,-33-33 0,-1 2 0,-1 1 0,23 40 0,-34-50 0,-1 0 0,-1 0 0,0 1 0,-1 0 0,-1 0 0,-1 1 0,5 30 0,3 39 0,-8-66 0,0 0 0,-2 1 0,0-1 0,-1 1 0,-2-1 0,0 1 0,-5 27 0,-16 57 0,-21 79 0,36-162 0,-2-1 0,0 0 0,-2-1 0,0 0 0,-1-1 0,-18 23 0,2-6 0,-3-1 0,-1-1 0,-62 53 0,79-77 0,0 0 0,0-1 0,-1-1 0,-1 0 0,1-1 0,-2-1 0,1-1 0,0 0 0,-1-1 0,0-1 0,0-1 0,-31 2 0,26-5 0,0 0 0,0-2 0,0-1 0,0 0 0,1-2 0,0 0 0,0-2 0,0 0 0,1-2 0,0 0 0,0-1 0,1-2 0,1 0 0,-34-26 0,27 14 0,2 0 0,0-2 0,2-1 0,1-1 0,1 0 0,1-2 0,2 0 0,1-1 0,-16-45 0,-13-82 0,31 101 0,0-10 0,-9-113 0,23 178 0,-10-65 0,7 53 0,0 0 0,1 0 0,1 0 0,0 0 0,1-1 0,1 1 0,4-27 0,-2 26 0,2 0 0,0 1 0,0-1 0,2 1 0,-1 0 0,2 1 0,0-1 0,1 2 0,0-1 0,0 1 0,2 1 0,-1-1 0,2 2 0,-1 0 0,1 0 0,1 1 0,0 0 0,0 1 0,18-8 0,135-42-556,-142 51-253,4-2-6017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7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1086 1 24575,'11'4'0,"-19"5"0,-16 6 0,-5-1 0,-1-1 0,0-1 0,0-2 0,-1 0 0,-59 8 0,-85 7 0,99-14 0,31-4 0,-74 1 0,-1-6 0,-122-5 0,240 2-105,-1 1 0,0 0 0,0-1 0,1 0 0,-1 0 0,0 1 0,1-1 0,-1-1 0,0 1 0,1 0 0,0-1 0,-4-2 0,-5-7-6721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8.61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998 1 24575,'-1'1'0,"1"0"0,-1 1 0,1-1 0,-1 0 0,0 0 0,0 0 0,1 0 0,-1 0 0,0 0 0,0 0 0,0 0 0,0-1 0,0 1 0,0 0 0,0 0 0,0-1 0,-1 1 0,1-1 0,-3 2 0,-30 11 0,24-9 0,-77 29 0,-1-4 0,-140 28 0,168-46 0,-1-3 0,-78 0 0,59-7 0,-72-3 0,131-2-1365,4-2-5461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9.2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869 1 24575,'-41'0'0,"0"2"0,-58 11 0,53-7 0,-1-1 0,-54-3 0,55-2 0,1 1 0,-61 11 0,83-8-136,-1-1-1,0-1 1,1-1-1,-1-1 1,0-1-1,1-2 1,-1 0-1,1-1 0,-45-15 1,52 13-6690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9.72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552 0 24575,'-55'20'0,"4"-14"0,-1-2 0,-101-5 0,47-2 0,91 3-117,1 1-91,0-2 0,-1 1 0,1-2 0,0 0 0,-18-4 0,15 0-6618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10.39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739 0 24575,'5'3'0,"-14"4"0,-15 4 0,18-9 0,-124 40 0,-250 45 0,342-83-104,15-2-148,-1 1 0,1 2 0,0 0-1,-24 8 1,31-5-6574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394 108 24575,'1'-2'0,"-1"-1"0,1 1 0,0 0 0,0-1 0,0 1 0,0 0 0,0 0 0,0 0 0,1-1 0,-1 1 0,1 0 0,0 1 0,-1-1 0,1 0 0,0 0 0,0 1 0,3-2 0,39-26 0,-38 26 0,5-3 0,1 1 0,0 0 0,0 1 0,0 0 0,1 0 0,-1 2 0,26-3 0,4 3 0,46 4 0,-26-1 0,-47 0 0,1 1 0,-1 0 0,1 1 0,-1 1 0,0 0 0,0 1 0,0 1 0,-1 0 0,0 1 0,0 1 0,23 16 0,-21-12 0,0 1 0,-1 0 0,-1 1 0,0 0 0,-1 2 0,0-1 0,-1 2 0,17 31 0,-16-21 0,-2 0 0,-1 1 0,-1 0 0,-1 1 0,-1 0 0,3 40 0,-10-47 0,-1-1 0,-2 1 0,0-1 0,-1 0 0,-1 0 0,-1 0 0,-1-1 0,0 1 0,-2-2 0,-16 29 0,8-22 0,-1 0 0,-1-2 0,-1 0 0,-1-1 0,-2-1 0,-24 20 0,-158 106 0,203-146 0,-28 16 0,-1 0 0,-1-2 0,0-2 0,-1-1 0,0-1 0,-1-2 0,0-1 0,-43 5 0,65-13 0,-1-1 0,0 0 0,0-1 0,1-1 0,-1 0 0,0 0 0,1-2 0,0 1 0,0-1 0,0-1 0,0 0 0,1-1 0,-1 0 0,2-1 0,-1 0 0,-15-14 0,8 5 0,0 0 0,1-1 0,1-1 0,0-1 0,2 0 0,0-1 0,-21-41 0,25 39 0,2 0 0,1-1 0,0 0 0,2 0 0,0 0 0,-1-30 0,4 3 0,7-96 0,-3 130 0,1 0 0,1 0 0,0 1 0,1-1 0,0 1 0,14-25 0,57-84 0,-45 76 0,-23 36 0,0 1 0,1 0 0,0 1 0,0 0 0,1 0 0,1 1 0,0 0 0,0 1 0,0 0 0,1 0 0,16-6 0,-9 6 0,1 1 0,-1 1 0,1 0 0,0 2 0,0 0 0,1 2 0,20-1 0,-10 0-227,0-1-1,-1-1 1,1-2-1,-1-1 1,46-20-1,-59 21-6598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12 24575,'0'-4'0,"5"-2"0,1 5 0,-1 7 0,0 6 0,-7 2 0,-1-6 0,-2-9 0,5-4 0,3 3 0,0-3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43 1 24575,'5'0'0,"-4"0"0,-1 4 0,-1 7 0,-5 0 0,-1 4 0,0 3 0,-2-2 0,-1-7 0,3-10 0,5-5 0,5-6 0,5 0 0,1-3 0,0 1-8191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30 24575,'0'-1'0,"0"1"0,0-1 0,0 1 0,1-1 0,-2 1 0,1-1 0,0 1 0,0 0 0,0-1 0,0 1 0,0-1 0,0 1 0,0-1 0,0 1 0,-1 0 0,1-1 0,0 1 0,0-1 0,-1 1 0,1 0 0,0-1 0,0 1 0,-1 0 0,1 0 0,0-1 0,-1 1 0,1 0 0,-1 0 0,1-1 0,0 1 0,-1 0 0,1 0 0,-1 0 0,1-1 0,0 1 0,-1 0 0,1 0 0,-1 0 0,1 0 0,-1 0 0,1 0 0,-1 0 0,1 0 0,0 0 0,-1 0 0,1 0 0,-1 1 0,1-1 0,-1 0 0,1 0 0,0 0 0,-1 1 0,1-1 0,0 0 0,-1 0 0,1 1 0,-1-1 0,1 1 0,-22 18 0,21-16 0,0 1 0,0-1 0,0 1 0,0-1 0,1 1 0,-1 0 0,1-1 0,0 1 0,1 6 0,-1-9 0,0 1 0,0 0 0,0-1 0,0 1 0,1-1 0,-1 1 0,0-1 0,1 1 0,0-1 0,-1 1 0,1-1 0,0 0 0,0 1 0,-1-1 0,1 0 0,0 0 0,0 0 0,1 1 0,-1-1 0,0 0 0,0 0 0,0-1 0,1 1 0,2 1 0,-4-1 0,1-1 0,0 0 0,0-1 0,-1 1 0,1 0 0,0 0 0,-1 0 0,1 0 0,0 0 0,-1-1 0,1 1 0,-1 0 0,1-1 0,0 1 0,-1 0 0,1-1 0,-1 1 0,1-1 0,-1 1 0,1-1 0,-1 1 0,1-1 0,-1 1 0,0-1 0,1 1 0,-1-1 0,0 0 0,1 1 0,-1-1 0,0 1 0,0-1 0,0 0 0,0 1 0,1-2 0,5-29 0,-5 24 0,-1 4-73,11-36 275,-11 38-242,0 0 0,0 0-1,0 0 1,0 0-1,0 0 1,1 1 0,-1-1-1,0 0 1,1 0 0,-1 0-1,1 1 1,-1-1-1,1 0 1,-1 0 0,1 1-1,-1-1 1,1 0-1,0 1 1,-1-1 0,1 1-1,0-1 1,0 1-1,-1-1 1,1 1 0,0 0-1,0-1 1,0 1-1,-1 0 1,1-1 0,0 1-1,0 0 1,0 0 0,0 0-1,0 0 1,0 0-1,1 0 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 57 24575,'0'-4'0,"-5"-2"0,-5 0 0,-2-2 0,7-2 0,3-2 0,-2 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12 24575,'0'-5'0,"-5"0"0,-5 3 0,-2 8 0,2-2 0,3-6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24575,'4'0'0,"2"4"0,0 6 0,3 2 0,4-2 0,5-2 0,-1 1 0,1 0 0,-2-2-8191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 0 24575,'-4'5'0,"-2"5"0,1-3 0,4-7 0,4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779 202 24575,'0'1'0,"0"-1"0,-1 0 0,1 0 0,0 0 0,-1 0 0,1 0 0,-1 0 0,1 0 0,0 0 0,-1 0 0,1 0 0,-1 0 0,1 0 0,0 0 0,-1-1 0,1 1 0,0 0 0,-1 0 0,1 0 0,0 0 0,-1-1 0,1 1 0,0 0 0,-1 0 0,1-1 0,0 1 0,0 0 0,-1-1 0,1 1 0,0 0 0,0 0 0,-1-1 0,1 1 0,0-1 0,0 1 0,0 0 0,0-1 0,0 1 0,0 0 0,0-1 0,-1 0 0,11-17 0,21-11 0,-19 23 0,0 1 0,1 1 0,-1 0 0,1 1 0,0 0 0,0 1 0,1 0 0,-1 2 0,24 0 0,-18 1 0,0 0 0,-1 2 0,1 0 0,0 1 0,-1 1 0,23 9 0,-26-6 0,-1-1 0,-1 2 0,1 0 0,-2 0 0,1 1 0,-1 1 0,-1 0 0,0 0 0,0 1 0,-1 1 0,-1 0 0,0 0 0,-1 1 0,0 0 0,-1 0 0,10 30 0,-6-8 0,-2 1 0,-1-1 0,-1 2 0,-3-1 0,-1 0 0,-1 41 0,-4-54 0,0 0 0,-1 0 0,-1-1 0,-1 1 0,-1-1 0,-2 0 0,0-1 0,-1 0 0,-16 28 0,-4 4 0,-1 0 0,-61 77 0,74-109 0,-2 0 0,0-2 0,-2 0 0,0-2 0,-35 25 0,43-35 0,0 0 0,-1-1 0,0-1 0,-1 0 0,0-1 0,1 0 0,-2-1 0,1-1 0,0 0 0,-1-1 0,-22 0 0,12-4 0,0 0 0,1-2 0,0 0 0,0-2 0,0-1 0,-28-12 0,8 0 0,1-2 0,-55-35 0,74 39 0,0 0 0,2-2 0,0-1 0,2-1 0,0 0 0,-21-30 0,18 17 0,2-2 0,1-1 0,2 0 0,1-1 0,-22-73 0,24 55 0,2 0 0,3-1 0,-8-113 0,19 157 0,0 1 0,1-1 0,0 0 0,1 1 0,1-1 0,0 1 0,0 0 0,1 0 0,1 0 0,0 0 0,1 1 0,0-1 0,1 2 0,0-1 0,0 1 0,1 0 0,1 0 0,-1 1 0,2 0 0,-1 1 0,1 0 0,0 0 0,1 1 0,19-9 0,237-106 0,-249 116 0,1 1 0,-1 0 0,1 2 0,34-3 0,12-2 0,-45 6 11,0 1 0,1 0 0,0 1 0,-1 2 0,1 0 0,-1 1-1,0 1 1,0 1 0,0 0 0,19 10 0,27 12-754,92 55 1,-136-70-6084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174 1039 24575,'-1'0'0,"1"0"0,0 0 0,0 0 0,0 0 0,-1 0 0,1 0 0,0 0 0,-1 1 0,1-1 0,0 0 0,0 0 0,-1 0 0,1 0 0,0 0 0,0 0 0,-1 0 0,1 0 0,0 0 0,0-1 0,-1 1 0,1 0 0,0 0 0,-1 0 0,1 0 0,0 0 0,0 0 0,0 0 0,-1-1 0,1 1 0,0 0 0,0 0 0,-1 0 0,1 0 0,0-1 0,0 1 0,0 0 0,0 0 0,0-1 0,-1 1 0,1 0 0,0 0 0,0-1 0,0 1 0,0 0 0,0 0 0,0-1 0,0 1 0,0 0 0,0 0 0,0-1 0,0 1 0,0 0 0,0-1 0,0 1 0,0 0 0,0 0 0,0-1 0,0 1 0,0 0 0,0 0 0,1-1 0,-1 1 0,0 0 0,17-12 0,1 8 0,1-1 0,-1 0 0,1-2 0,-2 0 0,1-1 0,20-13 0,-37 20 0,0 0 0,0 0 0,0 0 0,-1 0 0,1 0 0,0-1 0,-1 1 0,1 0 0,0 0 0,-1 0 0,1-1 0,-1 1 0,0 0 0,1-1 0,-1 1 0,0 0 0,0-1 0,0 1 0,0 0 0,0-1 0,0 1 0,0-1 0,-1 1 0,1 0 0,0 0 0,-1-1 0,1 1 0,-1 0 0,1-1 0,-1 1 0,0 0 0,0 0 0,1 0 0,-1 0 0,0 0 0,0 0 0,0 0 0,0 0 0,-1-1 0,-48-42 0,43 38 0,-55-48 0,-72-83 0,116 118 0,9 10 0,4 4 0,0 0 0,0 0 0,1 0 0,0-1 0,-7-11 0,11 16 0,-1 0 0,1 1 0,0-1 0,0 0 0,-1 1 0,1-1 0,0 0 0,0 0 0,0 1 0,0-1 0,0 0 0,0 0 0,0 1 0,0-1 0,0 0 0,1 1 0,-1-1 0,0 0 0,0 0 0,1 1 0,-1-1 0,0 1 0,1-1 0,0 0 0,0-1 0,1 1 0,-1 0 0,1 0 0,-1 0 0,1 0 0,0 1 0,-1-1 0,1 0 0,0 1 0,0-1 0,0 1 0,-1 0 0,1-1 0,2 1 0,85-11 0,103-27 0,-191 33 0,-11-2 0,-16-7 0,23 12 0,-43-23 0,2-3 0,1-1 0,2-3 0,-45-42 0,84 72 0,0 1 0,0 0 0,1-1 0,-1 1 0,1 0 0,-1-1 0,1 0 0,0 1 0,-1-1 0,1 0 0,0 0 0,0 0 0,0 0 0,0 1 0,1-1 0,-1 0 0,1-1 0,-1 1 0,1 0 0,-1 0 0,1 0 0,0 0 0,0 0 0,0 0 0,0 0 0,1-1 0,-1 1 0,1 0 0,-1 0 0,1 0 0,0 0 0,-1 0 0,1 0 0,0 0 0,0 1 0,0-1 0,1 0 0,-1 0 0,3-2 0,5-5 0,2 1 0,-1 0 0,1 0 0,0 1 0,18-8 0,11-9 0,8-10 0,79-74 0,-118 100-1365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1207 24575,'-9'0'0,"6"1"0,1-1 0,0 0 0,-1 0 0,1 0 0,-1 0 0,1 0 0,0 0 0,-1-1 0,1 1 0,0-1 0,-1 1 0,1-1 0,0 0 0,-1 0 0,1 0 0,0 0 0,-3-3 0,5 3 0,0 0 0,0 0 0,0 0 0,1 0 0,-1 1 0,0-1 0,0 0 0,1 0 0,-1 0 0,1 1 0,-1-1 0,1 0 0,-1 0 0,1 1 0,-1-1 0,1 0 0,0 1 0,-1-1 0,1 1 0,0-1 0,-1 1 0,1-1 0,0 1 0,0 0 0,0-1 0,-1 1 0,2-1 0,28-14 0,-27 13 0,127-71 0,15-7 0,-143 79 0,0 0 0,0 1 0,-1-1 0,1 0 0,0 0 0,-1 0 0,1 0 0,0-1 0,-1 1 0,1 0 0,-1-1 0,0 1 0,0-1 0,1 1 0,-1-1 0,0 0 0,0 1 0,0-1 0,-1 0 0,1 0 0,0 0 0,0-3 0,-1 3 0,0-1 0,0 1 0,-1-1 0,1 1 0,-1-1 0,0 1 0,0-1 0,0 1 0,0 0 0,0 0 0,0-1 0,0 1 0,-1 0 0,1 0 0,-3-2 0,-9-10 0,-1 2 0,0 0 0,-31-20 0,32 23 0,-189-114 0,200 123 0,1-1 0,-1 0 0,1 0 0,0 0 0,-1 0 0,1 0 0,0-1 0,0 1 0,-1 0 0,1-1 0,0 1 0,0 0 0,1-1 0,-1 1 0,0-1 0,0 1 0,1-1 0,-1 0 0,1 1 0,-1-1 0,1 0 0,0-2 0,0 2 0,1 0 0,-1 0 0,1 1 0,0-1 0,0 0 0,0 1 0,0-1 0,0 1 0,0-1 0,0 1 0,0-1 0,1 1 0,-1 0 0,1-1 0,-1 1 0,1 0 0,1-1 0,12-6 0,0 0 0,0 2 0,30-10 0,-27 10 0,21-7 0,-27 10 0,-1 0 0,1-1 0,-1 0 0,0-1 0,0 0 0,-1-1 0,1 0 0,9-8 0,-20 13 0,1 0 0,0 0 0,0 0 0,-1 0 0,1 0 0,0 0 0,-1 0 0,1 0 0,-1 0 0,1 0 0,-1 0 0,0-1 0,1 1 0,-1 0 0,0 0 0,0 0 0,0-1 0,0 1 0,0 0 0,0 0 0,0 0 0,0-1 0,-1 0 0,-18-30 0,-37-19 0,53 48 0,-179-116 0,155 102 0,26 17 0,0 0 0,0-1 0,0 1 0,0-1 0,0 1 0,0-1 0,0 0 0,0 1 0,1-1 0,-1 0 0,0 1 0,0-1 0,1 0 0,-1 0 0,0 0 0,1 0 0,-1 0 0,1 0 0,-1 0 0,1 0 0,-1 0 0,1 0 0,0 0 0,0 0 0,-1 0 0,1 0 0,0 0 0,0 0 0,0 0 0,0 0 0,0 0 0,0-1 0,1 1 0,-1 0 0,0 0 0,0 0 0,1 0 0,-1 0 0,1 0 0,-1 0 0,1 0 0,-1 0 0,1 1 0,0-1 0,-1 0 0,1 0 0,0 0 0,0 1 0,-1-1 0,2 0 0,7-7 0,1 1 0,0 0 0,0 1 0,12-6 0,3-2 0,5-8-227,-2-2-1,-1 0 1,-1-2-1,-2-1 1,39-53-1,-53 68-6598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227 757 24575,'-2'-4'0,"0"0"0,-1 1 0,1-1 0,-1 1 0,0 0 0,0-1 0,0 1 0,0 1 0,0-1 0,-1 0 0,1 1 0,-1-1 0,-6-2 0,-6-6 0,-36-25 0,38 26 0,-1 0 0,1 0 0,0-2 0,1 0 0,-16-18 0,28 29 0,0-1 0,-1 0 0,1 0 0,0 0 0,0 0 0,0 0 0,0 0 0,1 0 0,-1 0 0,0 0 0,1 0 0,0 0 0,-1 0 0,1-1 0,0 1 0,0 0 0,0 0 0,0 0 0,1-1 0,-1 1 0,1 0 0,0-2 0,1 0 0,0 0 0,0 0 0,0 0 0,1 1 0,0-1 0,-1 1 0,1 0 0,1-1 0,-1 1 0,5-3 0,8-5 0,0 1 0,1 1 0,34-15 0,-47 23 0,-1 0 0,0 0 0,0-1 0,1 1 0,-1-1 0,0 0 0,-1 0 0,1 0 0,0 0 0,0-1 0,-1 1 0,0-1 0,1 1 0,1-5 0,-3 5 0,0-1 0,0 0 0,-1 0 0,1 1 0,-1-1 0,0 0 0,0 0 0,0 0 0,0 0 0,0 0 0,-1 0 0,1 1 0,-1-1 0,0 0 0,0 0 0,0 1 0,0-1 0,-2-3 0,-2-3 0,-1 0 0,1 0 0,-2 0 0,1 1 0,-1 0 0,0 0 0,-1 0 0,0 1 0,0 1 0,-11-7 0,-22-22 0,39 34 0,0-1 0,1 1 0,-1-1 0,1 0 0,-1 0 0,1 0 0,0 1 0,0-1 0,0 0 0,0 0 0,0-1 0,0 1 0,0 0 0,1 0 0,-1 0 0,1 0 0,-1-1 0,1 1 0,0 0 0,0 0 0,0-1 0,0 1 0,1 0 0,-1 0 0,1-1 0,-1 1 0,1 0 0,0 0 0,0 0 0,0 0 0,0 0 0,0 0 0,0 0 0,0 0 0,1 0 0,-1 1 0,1-1 0,2-2 0,7-7 0,1 1 0,0 0 0,0 1 0,20-12 0,-22 16 0,-5 0-151,1 1-1,-1-1 0,0 0 0,0-1 1,0 1-1,0-1 0,-1 0 1,5-8-1,-2 0-6674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3:53.2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4769 496 24575,'19'0'0,"-1"0"0,-41-10 0,-15-1 0,0 2 0,-1 2 0,0 2 0,-72-2 0,23 3 0,-2-8 0,57 6 0,-55-2 0,40 8 0,0-2 0,-60-10 0,-98-15 0,-28 1 0,134 15 0,67 9 0,-51-11 0,-97-13 0,147 21 0,0 1 0,-1 1 0,-58 4 0,55 0 0,0-1 0,-67-9 0,43 0 0,-92 0 0,-38-5 0,-483-120 0,667 132 0,-48-11 0,-172-31 0,180 38 0,-25-3 0,-93-1 0,129 8 0,-59-9 0,58 5 0,-50-1 0,57 6 0,-10 0 0,0 1 0,0 3 0,-74 12 0,49-2 0,54-12 0,0 0 0,0 2 0,0-1 0,0 1 0,0 1 0,1 0 0,0 0 0,0 1 0,0 1 0,0 0 0,1 1 0,0-1 0,-11 11 0,-25 27 0,1 1 0,2 3 0,2 1 0,3 2 0,2 2 0,-49 95 0,77-130 0,1 0 0,0 1 0,2 0 0,0 0 0,2 0 0,0 0 0,1 1 0,0-1 0,2 1 0,1-1 0,0 1 0,1-1 0,9 38 0,0 9 0,-10-53 0,0 0 0,2 0 0,-1 0 0,2 0 0,-1 0 0,9 15 0,22 51 0,-22-52 0,0 1 0,27 42 0,13 23 0,-43-74 0,0 0 0,2-1 0,0 0 0,1-1 0,27 31 0,38 27 0,-76-75-3,-1 1-1,1-1 0,-1 1 1,1 0-1,0-1 0,-1 1 1,1-1-1,0 1 0,-1-1 1,1 1-1,0-1 0,0 0 1,-1 1-1,1-1 0,0 0 1,0 0-1,0 1 0,0-1 1,-1 0-1,1 0 0,1 0 1,5-12 203,-6 9-349,-1 0 1,0 0-1,0 0 1,0-1-1,0 1 1,0 0-1,-1 0 1,0 0-1,-1-5 1,-5-6-6678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3:54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34 516 24575,'-2'0'0,"0"-1"0,0 0 0,0 0 0,-1 0 0,1 0 0,0-1 0,0 1 0,1 0 0,-1-1 0,0 0 0,0 1 0,1-1 0,-3-3 0,0-6 0,21 14 0,50 31 0,-49-23 0,1-1 0,1-1 0,0 0 0,0-2 0,0 0 0,1-1 0,23 3 0,-40-8 0,-1-1 0,0 1 0,1-1 0,-1 0 0,1 0 0,-1 0 0,0-1 0,1 1 0,-1-1 0,0 0 0,0 0 0,1 0 0,-1 0 0,0-1 0,0 1 0,0-1 0,0 0 0,-1 1 0,1-1 0,0-1 0,-1 1 0,1 0 0,-1-1 0,0 1 0,0-1 0,0 0 0,0 1 0,0-1 0,2-5 0,-2 0 0,0 0 0,0 0 0,-1 0 0,0 0 0,0 0 0,-1 0 0,0 0 0,0 0 0,-1 0 0,-3-16 0,-5-9 0,-24-63 0,23 75 0,2-1 0,1 0 0,0-1 0,2 0 0,0 0 0,-1-29 0,7 43-124,0 0 0,1 0 0,0 1 0,0-1 0,1 1 0,0-1-1,1 1 1,0 0 0,0 0 0,7-9 0,4-5-6702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3:55.5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 11 24575,'-1'-1'0,"1"1"0,0 0 0,0 0 0,0-1 0,0 1 0,0 0 0,0-1 0,0 1 0,0 0 0,0 0 0,0-1 0,0 1 0,0 0 0,0-1 0,0 1 0,0 0 0,0 0 0,0-1 0,0 1 0,0 0 0,0 0 0,0-1 0,1 1 0,-1 0 0,0 0 0,0-1 0,0 1 0,0 0 0,1 0 0,-1 0 0,0-1 0,0 1 0,0 0 0,1 0 0,-1 0 0,0 0 0,0-1 0,1 1 0,-1 0 0,0 0 0,0 0 0,1 0 0,-1 0 0,0 0 0,1 0 0,-1 0 0,0 0 0,0 0 0,1 0 0,-1 0 0,0 0 0,1 0 0,-1 0 0,0 0 0,0 0 0,1 0 0,-1 0 0,0 1 0,1-1 0,0 0 0,-1 1 0,1 0 0,0 0 0,0-1 0,-1 1 0,1 0 0,0 0 0,-1 0 0,1-1 0,-1 1 0,1 0 0,-1 0 0,1 0 0,-1 0 0,0 0 0,1 0 0,-1 1 0,-1 12 0,0-1 0,-1 0 0,0 0 0,-1 0 0,-1 0 0,0 0 0,-1-1 0,-9 19 0,-4 12 0,5-7 0,-25 69 0,4 1 0,-25 132 0,30-82 0,12-73 0,3 0 0,3 1 0,1 117 0,67 235 0,9-128 0,-52-261 0,2 0 0,2-1 0,2 0 0,33 56 0,-15-36 0,-25-41 0,1-1 0,1 0 0,1-1 0,35 38 0,156 158 0,-155-168 0,74 98 0,-125-152 0,-1-1 0,1 1 0,-1-1 0,0 0 0,0 1 0,0-1 0,0 1 0,-2-7 0,-4-9-1365,-1 2-5461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3:56.1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25 553 24575,'-1'0'0,"0"-1"0,0 1 0,0 0 0,0 0 0,0 0 0,0 0 0,0 0 0,0 1 0,0-1 0,0 0 0,0 0 0,0 1 0,0-1 0,0 0 0,0 1 0,0-1 0,0 1 0,0-1 0,1 1 0,-1-1 0,0 1 0,0 0 0,1-1 0,-1 1 0,-1 1 0,2-1 0,0 1 0,0-1 0,0 0 0,0 0 0,0 0 0,0 0 0,1 0 0,-1 1 0,0-1 0,0 0 0,1 0 0,-1 0 0,1 0 0,-1 0 0,1 0 0,-1 0 0,2 2 0,35 36 0,-14-24 0,1 0 0,1-2 0,41 16 0,-35-15 0,-15-7 0,1 0 0,0 0 0,0-2 0,0 0 0,27 4 0,-40-9 0,0 0 0,0 1 0,0-1 0,-1 0 0,1-1 0,0 1 0,0-1 0,-1 0 0,1 0 0,0 0 0,-1 0 0,1-1 0,-1 1 0,0-1 0,1 0 0,-1 0 0,0 0 0,0 0 0,0-1 0,0 1 0,-1-1 0,1 0 0,-1 0 0,1 0 0,-1 0 0,0 0 0,0 0 0,0-1 0,-1 1 0,1-1 0,-1 1 0,2-7 0,8-37 0,-3-1 0,-1 0 0,1-80 0,5-47 0,27-26-1365,-33 168-5461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3:57.5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1 24575,'1'40'0,"-2"1"0,-2 0 0,-2 0 0,-11 46 0,-53 236 0,63-270 0,2-1 0,3 1 0,1-1 0,10 68 0,19 76 0,56 201 0,5-60 0,-51-217 0,5-1 0,110 205 0,-4-77 0,22 40 0,-19-19 0,-140-249 120,-7-16-321,-5-14-1083,-4-2-5542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3:58.1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1 461 24575,'0'-1'0,"-1"1"0,1-1 0,0 1 0,0 0 0,0-1 0,0 1 0,0-1 0,0 1 0,0 0 0,1-1 0,-1 1 0,0-1 0,0 1 0,0 0 0,0-1 0,0 1 0,1 0 0,-1-1 0,0 1 0,0 0 0,1-1 0,-1 1 0,0 0 0,0 0 0,1-1 0,-1 1 0,0 0 0,1 0 0,-1-1 0,0 1 0,1 0 0,-1 0 0,1 0 0,-1 0 0,0-1 0,1 1 0,17 6 0,13 18 0,33 49 0,-40-44 0,0-1 0,2-1 0,40 33 0,-58-54 0,-4-3 0,1 1 0,-1-1 0,1 0 0,0 0 0,0 0 0,9 3 0,-13-6 0,0 0 0,0 1 0,0-1 0,-1 0 0,1 0 0,0 0 0,0 0 0,0 0 0,-1 0 0,1-1 0,0 1 0,0 0 0,-1 0 0,1 0 0,0-1 0,0 1 0,-1 0 0,1-1 0,0 1 0,-1-1 0,2 0 0,-1-1 0,0 1 0,0-1 0,0 1 0,0-1 0,0 0 0,0 1 0,0-1 0,-1 0 0,1 0 0,-1 0 0,0 0 0,1-3 0,-1-6 0,0 1 0,0 0 0,-1 0 0,-1-1 0,0 1 0,-5-17 0,-5-29 0,5 2 0,3 27 0,1 0 0,2 0 0,2-52 0,8 8-455,3 0 0,29-97 0,-31 141-6371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3:59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 4 24575,'0'0'0,"0"0"0,0 0 0,0 0 0,0 0 0,0-1 0,0 1 0,0 0 0,0 0 0,0 0 0,0 0 0,-1 0 0,1-1 0,0 1 0,0 0 0,0 0 0,0 0 0,0 0 0,0 0 0,-1 0 0,1-1 0,0 1 0,0 0 0,0 0 0,0 0 0,0 0 0,-1 0 0,1 0 0,0 0 0,0 0 0,0 0 0,0 0 0,-1 0 0,1 0 0,0 0 0,0 0 0,0 0 0,-1 0 0,1 0 0,0 0 0,0 0 0,0 0 0,0 0 0,0 0 0,-1 0 0,1 0 0,0 0 0,0 1 0,0-1 0,0 0 0,0 0 0,-1 0 0,-15 9 0,-12 14 0,14-10 0,1 1 0,1 1 0,0 0 0,1 1 0,1 0 0,1 0 0,0 1 0,1 0 0,0 1 0,2 0 0,-8 33 0,3 0 0,3 0 0,1 1 0,2 58 0,5 70 0,8 1 0,9-1 0,69 317 0,-68-429 0,3 0 0,4-2 0,35 72 0,121 176 0,88 176 0,-258-469 0,37 72 0,4-2 0,69 90 0,-83-131 0,-1 2 0,-3 1 0,47 101 0,-48-57 0,-22-62 0,27 60 0,-36-93-12,-4-8-1341,-3-5-5473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4:00.2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1 376 24575,'2'5'0,"0"0"0,0 0 0,0 0 0,1-1 0,0 1 0,0-1 0,0 0 0,6 6 0,37 43 0,-44-51 0,27 28 0,2 0 0,2-2 0,0-2 0,2 0 0,0-3 0,2-1 0,0-1 0,49 18 0,-85-39 0,1 1 0,0 0 0,-1-1 0,1 0 0,0 1 0,-1-1 0,1 0 0,0 0 0,0 0 0,-1 0 0,1 0 0,0 0 0,0 0 0,-1-1 0,1 1 0,0-1 0,-1 1 0,1-1 0,0 0 0,-1 1 0,1-1 0,1-1 0,0-1 0,-1 1 0,1-1 0,-1 0 0,1 0 0,-1 0 0,0 0 0,-1 0 0,1 0 0,0 0 0,1-6 0,2-8 0,0-1 0,-1 0 0,2-27 0,-5 32 0,5-37 0,26-160 0,-24 174 0,1 1 0,2 0 0,29-62 0,-3 22-1365,-21 43-5461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6:13.8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2979 24575,'1'-1'0,"-1"0"0,0 0 0,1 0 0,-1 0 0,0 0 0,1 0 0,-1 0 0,1 0 0,0 1 0,-1-1 0,1 0 0,0 0 0,-1 1 0,1-1 0,0 0 0,0 1 0,0-1 0,-1 1 0,1-1 0,0 1 0,0-1 0,0 1 0,0 0 0,0 0 0,1-1 0,33-8 0,-18 6 0,3-4 0,44-15 0,0-1 0,110-60 0,-32-6 0,48-27 0,-142 87 0,0-3 0,-3-1 0,51-47 0,110-130 0,-83 49 0,-60 73 0,39-76 0,-50 75 0,-4 2 0,-3-2 0,58-166 0,-67 145 0,35-185 0,-57 224 0,3-12 0,7-110 0,-22-154 69,-3 177-1503,1 148-5392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56:14.5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39 583 24575,'-2'5'0,"0"-1"0,0 0 0,0 0 0,0 0 0,-1 0 0,0 0 0,0 0 0,0-1 0,0 1 0,-1-1 0,-5 5 0,25-54 0,8 1 0,51-69 0,13-24 0,-64 93 0,-6 9 0,1 1 0,2 0 0,38-47 0,-42 60 0,-15 18 0,0 1 0,0-1 0,1 1 0,0 0 0,0 0 0,0 0 0,0 0 0,7-4 0,-9 6 0,1 1 0,0-1 0,-1 1 0,1 0 0,0 0 0,0 0 0,-1 0 0,1 0 0,0 0 0,0 0 0,-1 0 0,1 1 0,0-1 0,0 1 0,-1-1 0,1 1 0,-1 0 0,1 0 0,0-1 0,-1 1 0,0 0 0,1 0 0,-1 1 0,1-1 0,-1 0 0,2 2 0,18 18 0,0 2 0,-2 0 0,20 30 0,37 43 0,-8-23 0,109 157 0,-144-167-78,-25-44 125,0-1 0,2-1 1,22 33-1,-29-47-103,-1 0-1,1 0 0,-1 0 0,1 0 0,0-1 1,0 1-1,0-1 0,0 0 0,1 0 1,-1 0-1,1 0 0,-1-1 0,1 1 0,-1-1 1,1 0-1,0 0 0,0 0 0,0-1 0,-1 1 1,1-1-1,0 0 0,0 0 0,0 0 1,0-1-1,5-1 0,7-3-6769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56.6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1945 24575,'2'-1'0,"-1"1"0,0-1 0,0 1 0,0-1 0,0 1 0,0-1 0,0 0 0,0 0 0,0 1 0,0-1 0,0 0 0,0 0 0,0 0 0,0 0 0,-1 0 0,1 0 0,0 0 0,-1 0 0,1-1 0,-1 1 0,1 0 0,-1 0 0,0 0 0,1-1 0,-1 1 0,0 0 0,0-2 0,5-41 0,-5 39 0,2-25 0,12-106 0,-11 120 0,1-1 0,1 1 0,0 0 0,1 0 0,1 1 0,11-19 0,2 1 0,1 1 0,2 0 0,53-55 0,-59 70 0,1 2 0,1 0 0,0 1 0,1 1 0,0 1 0,1 1 0,39-15 0,5 1 0,173-55 0,-204 74 0,1 1 0,0 2 0,0 2 0,0 1 0,45 6 0,6 7 0,-53-7 0,60 2 0,44 5 0,-109-8 0,-1-1 0,1-2 0,-1-1 0,1-1 0,0-1 0,39-7 0,-28 1 0,1 2 0,-1 2 0,65 3 0,44-2 0,-15-24 0,264-65 0,-351 79 0,0-2 0,0-2 0,-1-3 0,-2-1 0,0-2 0,-1-2 0,72-54 0,-32 9 0,-41 32 0,2 2 0,1 2 0,60-34 0,-74 51 0,0-1 0,-2-1 0,0-2 0,-1-1 0,26-26 0,-39 32 0,0 0 0,-1-1 0,-1 0 0,-1-1 0,0 0 0,-1-1 0,-1-1 0,-1 1 0,10-35 0,53-178 0,-70 228-91,0 1 0,0 0 0,0-1 0,0 1 0,0 0 0,1-1 0,-1 1 0,1 0 0,-1 0 0,1 0 0,0 0 0,-1 0 0,1 1 0,3-3 0,8-1-6735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58.1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 80 24575,'-2'-3'0,"-1"0"0,1-1 0,0 1 0,0-1 0,1 1 0,-1-1 0,1 1 0,-1-1 0,1 0 0,0 0 0,0-7 0,-3-5 0,85 269 0,-79-245 0,1 0 0,0 0 0,0 0 0,1 0 0,0 0 0,0-1 0,11 14 0,-14-20 0,0 1 0,1-1 0,-1 1 0,1-1 0,0 0 0,0 0 0,-1 0 0,1 0 0,0 0 0,0 0 0,0 0 0,0 0 0,0-1 0,0 1 0,0-1 0,0 1 0,0-1 0,0 0 0,0 0 0,0 0 0,0 0 0,0 0 0,1-1 0,-1 1 0,0-1 0,0 1 0,0-1 0,0 0 0,-1 0 0,1 1 0,0-1 0,0-1 0,0 1 0,-1 0 0,1 0 0,0-1 0,1-1 0,13-12 0,-1 0 0,-1-1 0,0 0 0,14-24 0,-12 17 0,33-36 0,-28 40 19,2 1 0,0 0 0,48-26 0,2-1-1460,-52 29-5385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4:00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2141 24575,'5'-19'0,"-4"17"0,0 0 0,0 0 0,0 0 0,-1 1 0,1-1 0,-1 0 0,0 0 0,1 0 0,-1 0 0,0 0 0,0-3 0,-5-26 0,3 0 0,0 1 0,2-1 0,2 0 0,0 1 0,2-1 0,15-55 0,4 5 0,40-114 0,-52 169 0,1 1 0,1 1 0,1 0 0,1 1 0,28-34 0,3 10 0,1 2 0,2 3 0,2 1 0,1 3 0,89-50 0,-101 68 0,2 1 0,73-23 0,34-14 0,-108 35 0,-1-2 0,-1-1 0,-2-3 0,0-1 0,-2-1 0,-1-2 0,-1-1 0,-2-2 0,-2-1 0,-1-2 0,27-45 0,-35 48 0,-3-2 0,0 1 0,-3-2 0,-1 0 0,-2 0 0,11-63 0,-11 47-12,-5 23-664,4-47-1,-9 55-6149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4:01.8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1 149 24575,'10'-20'0,"-11"20"0,1-1 0,0 0 0,0 0 0,0 1 0,0-1 0,1 0 0,-1 1 0,0-1 0,0 0 0,0 1 0,0-1 0,1 0 0,-1 1 0,0-1 0,1 0 0,-1 1 0,1-1 0,-1 1 0,0-1 0,1 1 0,-1-1 0,1 1 0,-1-1 0,1 1 0,0-1 0,-1 1 0,1 0 0,-1-1 0,1 1 0,0 0 0,-1 0 0,1-1 0,0 1 0,-1 0 0,1 0 0,0 0 0,-1 0 0,1 0 0,0 0 0,0 0 0,-1 0 0,1 0 0,0 0 0,-1 0 0,1 0 0,0 1 0,-1-1 0,1 0 0,0 0 0,-1 1 0,1-1 0,-1 0 0,1 1 0,0 0 0,14 12 0,-2 0 0,1 1 0,-2 0 0,0 1 0,-1 1 0,0 0 0,16 33 0,-7-14 0,-17-29 0,3 6 0,1 0 0,1-1 0,0 0 0,1 0 0,0 0 0,12 10 0,-19-19 0,0-1 0,0 1 0,1-1 0,-1 1 0,1-1 0,0 0 0,-1 0 0,1 0 0,0 0 0,0-1 0,-1 1 0,1-1 0,0 1 0,0-1 0,0 0 0,0 0 0,-1-1 0,1 1 0,0 0 0,0-1 0,0 0 0,-1 1 0,1-1 0,0 0 0,-1-1 0,1 1 0,-1 0 0,1-1 0,-1 1 0,0-1 0,1 0 0,-1 0 0,0 0 0,0 0 0,0 0 0,2-4 0,67-72 0,-28 29 0,60-52 0,76-42-1365,-165 134-5461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28.03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1 258 24575,'0'-1'0,"0"1"0,-1-1 0,1 1 0,0 0 0,0-1 0,0 1 0,0-1 0,0 1 0,0 0 0,0-1 0,0 1 0,0-1 0,1 1 0,-1 0 0,0-1 0,0 1 0,0 0 0,0-1 0,0 1 0,1 0 0,-1-1 0,0 1 0,0 0 0,1-1 0,-1 1 0,0 0 0,0-1 0,1 1 0,-1 0 0,0 0 0,1-1 0,-1 1 0,0 0 0,1 0 0,-1 0 0,1 0 0,-1 0 0,0-1 0,1 1 0,-1 0 0,1 0 0,18 10 0,11 21 0,12 22 0,1-1 0,3-2 0,90 76 0,-99-97 0,0-3 0,1-1 0,2-1 0,1-3 0,0-1 0,64 21 0,255 84 0,-300-104 0,107 21 0,66-11 0,-197-29 0,1-1 0,0-2 0,0-2 0,65-12 0,-78 10 0,1 2 0,1 1 0,30 0 0,-29 2 0,0-1 0,41-7 0,-33 1 0,69-15 0,128-44 0,112-74 0,-159 62 0,-15 15 0,195-111 0,-26 12 0,0 11 0,-323 143 0,17-9 0,44-15 0,-67 29 0,0 0 0,0 0 0,0 1 0,0 1 0,0-1 0,0 2 0,0-1 0,0 2 0,16 1 0,104 14 0,-88-13 0,0 2 0,62 16 0,-61-7 0,56 13 0,-64-29-1365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29.13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24575,'11'1'0,"-1"0"0,0 0 0,1 1 0,-1 1 0,0-1 0,0 2 0,18 7 0,66 42 0,-33-16 0,71 29 0,-55-29 0,114 75 0,-162-90 0,-1 2 0,30 34 0,-29-29 0,46 39 0,-66-62 0,0 0 0,-1 1 0,0 0 0,0 1 0,-1 0 0,7 9 0,-12-14 0,0 0 0,-1 0 0,0-1 0,0 1 0,0 0 0,0 0 0,0 0 0,0 0 0,-1 0 0,1 0 0,-1 1 0,0-1 0,0 0 0,0 0 0,-1 0 0,1 0 0,-1 0 0,1 0 0,-1 0 0,0 0 0,0 0 0,-1 0 0,1 0 0,-1 0 0,-2 4 0,-5 6 0,-1 0 0,-1 0 0,0-1 0,0-1 0,-1 1 0,-1-2 0,-18 13 0,-106 58 0,80-50 0,-6 0 0,49-26 0,1 1 0,-1 0 0,2 1 0,-1 0 0,1 1 0,0 0 0,1 1 0,-13 13 0,23-21-85,0 0 0,0 0-1,0 1 1,0-1 0,1 1-1,-1-1 1,0 1 0,1-1-1,-1 1 1,1-1 0,0 1-1,-1-1 1,1 1 0,0 0-1,0 2 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4:24.2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1931 24575,'0'-1'0,"1"-1"0,-1 1 0,1 0 0,0 0 0,0-1 0,-1 1 0,1 0 0,0 0 0,0 0 0,0 0 0,0 0 0,0 0 0,1 0 0,-1 1 0,0-1 0,0 0 0,0 0 0,1 1 0,-1-1 0,0 1 0,1-1 0,-1 1 0,0 0 0,1 0 0,-1-1 0,1 1 0,1 0 0,41-3 0,6 7 0,-1 3 0,75 19 0,-5-1 0,20-5 0,233 3 0,-242-25 0,0-7 0,-1-5 0,160-39 0,367-139 0,753-228 0,-409 155 0,-342 69 0,-216 66 0,645-182 0,-699 215 0,752-85 0,682 47 0,-982 131 0,-617 15 0,0 10 0,-1 9 0,220 61 0,-264-38 0,-3 7 0,-3 9 0,164 90 0,-290-135 0,-1 2 0,-1 2 0,-2 1 0,-1 3 0,73 72 0,-86-71 0,-1 2 0,38 65 0,32 84 0,-86-162 0,216 456 0,-223-469-119,-3-5 5,1 1 1,0-1 0,0 1 0,1-1-1,0 0 1,-1 0 0,1 0 0,0-1-1,1 1 1,3 3 0,3-1-6713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31.2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1171 24575,'84'2'0,"124"17"0,-22 4 0,-120-15 0,1-3 0,124-6 0,-66-2 0,21 6 0,158-6 0,-242-6 0,-1-3 0,-1-2 0,81-31 0,-74 22 0,1 3 0,76-11 0,-46 18 0,101-16 0,-164 18 0,0 0 0,0-3 0,-1-1 0,39-23 0,5-2 0,-13 8 0,82-36 0,-110 55 0,-2-1 0,0-2 0,0-1 0,-2-2 0,0-1 0,-1-2 0,-2-1 0,44-42 0,-4 2 0,120-85 0,-164 129 0,143-128 0,-63 51 0,-67 65-455,1 1 0,48-25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32.3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77 55 24575,'-3'-3'0,"-1"0"0,0 0 0,0 1 0,0 0 0,-1-1 0,1 1 0,-6-2 0,5 3 0,1 0 0,0-1 0,0 0 0,0 0 0,1 0 0,-1-1 0,-5-4 0,9 7 0,0 0 0,0 0 0,-1 0 0,1-1 0,0 1 0,0 0 0,0 0 0,0 0 0,0 0 0,0 0 0,0 0 0,0-1 0,0 1 0,0 0 0,0 0 0,-1 0 0,1 0 0,0-1 0,0 1 0,0 0 0,0 0 0,0 0 0,0 0 0,0 0 0,0-1 0,1 1 0,-1 0 0,0 0 0,0 0 0,0 0 0,0-1 0,0 1 0,0 0 0,0 0 0,0 0 0,0 0 0,0 0 0,0 0 0,1-1 0,-1 1 0,0 0 0,0 0 0,0 0 0,0 0 0,0 0 0,0 0 0,1 0 0,-1 0 0,0 0 0,0 0 0,14-4 0,14 1 0,23 5 0,76 11 0,36 2 0,-103-12 0,61 11 0,-53-5 0,-52-7 0,-1 0 0,1 2 0,-1-1 0,1 2 0,-1 0 0,-1 1 0,1 0 0,20 14 0,-32-18 0,0 1 0,0 1 0,0-1 0,-1 0 0,0 1 0,0-1 0,0 1 0,0 0 0,0 0 0,-1 0 0,1 0 0,-1 0 0,0 0 0,0 0 0,-1 0 0,1 5 0,-2 76 0,-1-53 0,-2 16 0,-3-1 0,-1 0 0,-27 83 0,17-70 0,-13 87 0,30-131-187,0 1 1,2 0-1,0 0 0,1 0 0,5 20 0,-6-34-57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2.5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113 40 24575,'0'-1'0,"0"0"0,0 1 0,0-1 0,0 0 0,0 0 0,-1 0 0,1 1 0,0-1 0,0 0 0,-1 0 0,1 1 0,-1-1 0,1 0 0,-1 1 0,1-1 0,-1 0 0,1 1 0,-1-1 0,1 1 0,-1-1 0,0 1 0,1-1 0,-1 1 0,0-1 0,0 1 0,1 0 0,-1-1 0,0 1 0,0 0 0,0 0 0,1 0 0,-1-1 0,0 1 0,0 0 0,0 0 0,1 0 0,-1 0 0,0 0 0,0 1 0,0-1 0,0 0 0,1 0 0,-1 0 0,0 1 0,0-1 0,1 0 0,-1 1 0,0-1 0,1 1 0,-2 0 0,-3 1 0,0 0 0,1 0 0,-1 1 0,1-1 0,0 1 0,-8 6 0,6-1 0,1 0 0,1 0 0,-1 0 0,1 1 0,0-1 0,1 1 0,0 0 0,1 0 0,0 0 0,0 1 0,1-1 0,0 0 0,0 1 0,1-1 0,1 10 0,1 5 0,1 0 0,1 0 0,0 0 0,15 39 0,-14-47 0,2 0 0,0 0 0,1-1 0,0 0 0,2-1 0,-1 0 0,23 25 0,-29-36 0,0 0 0,1 0 0,-1 0 0,1 0 0,-1 0 0,1-1 0,0 1 0,0-1 0,0 0 0,0-1 0,0 1 0,0-1 0,1 1 0,-1-1 0,1 0 0,-1-1 0,1 1 0,-1-1 0,1 0 0,-1 0 0,1 0 0,-1-1 0,0 0 0,1 1 0,-1-2 0,1 1 0,-1 0 0,0-1 0,0 0 0,0 0 0,0 0 0,0 0 0,0-1 0,5-4 0,-1 0 0,-1 0 0,0-1 0,-1 0 0,0 0 0,0 0 0,0-1 0,-1 0 0,0 0 0,-1 0 0,0 0 0,-1-1 0,0 0 0,0 0 0,-1 0 0,0 0 0,-1 0 0,0 0 0,-1-17 0,0 4 0,-2 0 0,0 0 0,-1 1 0,-2-1 0,0 1 0,-1 0 0,-13-28 0,14 37 0,-1 1 0,0 0 0,-1 1 0,0 0 0,-1 0 0,-10-12 0,16 21 0,0 0 0,0 0 0,0 0 0,0 0 0,0 0 0,-1 1 0,1-1 0,0 1 0,-1-1 0,1 1 0,-1 0 0,1 0 0,-1 0 0,0 1 0,1-1 0,-1 0 0,0 1 0,1 0 0,-1 0 0,0 0 0,0 0 0,1 0 0,-1 0 0,0 1 0,0-1 0,1 1 0,-1 0 0,1 0 0,-1 0 0,0 0 0,1 0 0,0 0 0,-1 1 0,1-1 0,0 1 0,-4 3 0,-4 5-170,1 0-1,-1 1 0,2 0 1,0 0-1,0 1 0,1 0 1,-6 13-1,3-4-6655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4.1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 6 24575,'0'-4'0,"0"2"0,-4 2 0,2 2 0,3 3 0,4 3 0,-2-2 0,-2-5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4.8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 91 24575,'-1'0'0,"-1"0"0,0 0 0,1-1 0,-1 1 0,0-1 0,1 0 0,-1 1 0,1-1 0,-1 0 0,1 0 0,-1 0 0,1 0 0,0 0 0,0 0 0,-1 0 0,1-1 0,0 1 0,0 0 0,-1-3 0,1 4 0,1-1 0,0 1 0,-1-1 0,1 0 0,0 1 0,-1-1 0,1 0 0,0 0 0,0 1 0,0-1 0,-1 0 0,1 1 0,0-1 0,0 0 0,0 0 0,0 1 0,0-1 0,0 0 0,1 0 0,-1 1 0,0-1 0,0 0 0,0 0 0,1 1 0,-1-1 0,0 0 0,1 1 0,-1-1 0,1 1 0,-1-1 0,1 0 0,-1 1 0,1-1 0,-1 1 0,1-1 0,-1 1 0,1-1 0,0 1 0,-1 0 0,1-1 0,0 1 0,-1 0 0,1-1 0,0 1 0,0 0 0,10-3 0,0 0 0,1 1 0,-1 1 0,20-1 0,32-5 0,-31-4 0,-25 8 0,0 1 0,1-1 0,-1 1 0,1 0 0,-1 1 0,15-1 0,-21 2 0,1 1 0,-1-1 0,0 1 0,0 0 0,1-1 0,-1 1 0,0 0 0,0 0 0,0 0 0,0 0 0,0 0 0,0 0 0,0 0 0,-1 0 0,1 0 0,0 0 0,0 0 0,-1 0 0,1 1 0,-1-1 0,1 0 0,-1 1 0,1-1 0,-1 0 0,0 1 0,0-1 0,0 2 0,2 44 0,-2-39 0,-3 93 0,3 96 0,10-154-1365,-4-32-5461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5.3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24575,'6'81'0,"28"144"0,-22-158 0,5-15-1365,-5-30-5461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7.0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164 48 24575,'0'-1'0,"-1"0"0,1 0 0,0-1 0,-1 1 0,0 0 0,1 0 0,-1 0 0,0 0 0,0 0 0,1 0 0,-1 0 0,0 0 0,0 1 0,0-1 0,0 0 0,0 0 0,0 1 0,0-1 0,0 1 0,-1-1 0,1 1 0,0-1 0,0 1 0,0 0 0,-1-1 0,1 1 0,0 0 0,0 0 0,-3 0 0,-37 0 0,36 1 0,1 0 0,-1 1 0,1-1 0,0 1 0,0 0 0,0 0 0,0 0 0,0 1 0,0 0 0,0-1 0,1 1 0,-1 0 0,1 1 0,0-1 0,0 1 0,0-1 0,1 1 0,-1 0 0,1 0 0,0 0 0,0 0 0,0 1 0,1-1 0,-1 0 0,1 1 0,-1 7 0,-2 11 0,2 0 0,0 1 0,2-1 0,2 24 0,-1-17 0,0-13 0,0 1 0,2-1 0,8 35 0,-9-46 0,0 1 0,0-1 0,0 0 0,1 0 0,0 0 0,1 0 0,-1 0 0,1-1 0,0 1 0,0-1 0,1 0 0,0 0 0,7 5 0,-10-8 0,1 0 0,0-1 0,0 0 0,-1 0 0,1 1 0,0-2 0,0 1 0,0 0 0,0-1 0,0 1 0,1-1 0,-1 0 0,0 0 0,0 0 0,0 0 0,6-2 0,-3 0 0,1 0 0,-1 0 0,0 0 0,0-1 0,0 0 0,-1-1 0,10-6 0,-3 0 0,-1 0 0,0 0 0,-1-1 0,0-1 0,0 0 0,9-17 0,-12 16 0,0-1 0,-1 0 0,0-1 0,-1 1 0,-1-1 0,-1 0 0,0 0 0,0-1 0,-2 1 0,0 0 0,-2-29 0,1 37 0,-1-1 0,0 1 0,-1 0 0,1 0 0,-1 0 0,-1 0 0,1 0 0,-1 0 0,0 0 0,-1 1 0,0 0 0,0 0 0,0 0 0,0 0 0,-1 0 0,0 1 0,-1 0 0,1 0 0,-1 0 0,0 1 0,0 0 0,0 0 0,0 1 0,-1-1 0,0 1 0,-12-4 0,16 6-40,0 1 0,0-1 0,0 0 0,-1 1-1,1 0 1,0-1 0,0 1 0,0 1 0,-1-1 0,1 0 0,0 1-1,0-1 1,0 1 0,0 0 0,0 0 0,0 0 0,0 1-1,0-1 1,0 1 0,1 0 0,-1-1 0,1 1 0,-1 0 0,1 0-1,-1 1 1,1-1 0,0 0 0,0 1 0,0 0 0,1-1-1,-1 1 1,1 0 0,-2 3 0,-1 13-6786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7.6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66 17 24575,'0'-5'0,"-5"-1"0,-5 1 0,-2 5 0,2 7 0,-3 2 0,2-4 0,7-3 0,8-3 0,9 4 0,5 2 0,1 4 0,-3 0-8191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8.3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 79 24575,'-1'0'0,"1"0"0,0 0 0,0 0 0,0 0 0,0 0 0,0 1 0,0-1 0,-1 0 0,1 0 0,0 0 0,0 0 0,0 0 0,0 0 0,0 0 0,0 0 0,0-1 0,-1 1 0,1 0 0,0 0 0,0 0 0,0 0 0,0 0 0,0 0 0,0 0 0,0 0 0,-1 0 0,1 0 0,0 0 0,0 0 0,0 0 0,0-1 0,0 1 0,0 0 0,0 0 0,0 0 0,0 0 0,0 0 0,0 0 0,0 0 0,0 0 0,0-1 0,-1 1 0,1 0 0,0 0 0,0 0 0,0 0 0,0 0 0,0 0 0,0-1 0,0 1 0,1 0 0,-1 0 0,0 0 0,0 0 0,0 0 0,0 0 0,0 0 0,0-1 0,0 1 0,0 0 0,0 0 0,0 0 0,10-10 0,13-7 0,-14 10 0,1 0 0,1 1 0,-1 1 0,1-1 0,0 2 0,15-5 0,-23 8 0,-1 0 0,0 1 0,0 0 0,0-1 0,0 1 0,1 0 0,-1 0 0,0 0 0,0 0 0,1 0 0,-1 1 0,0-1 0,0 1 0,0-1 0,0 1 0,0 0 0,1 0 0,-1 0 0,-1 0 0,1 0 0,0 1 0,0-1 0,0 0 0,-1 1 0,1-1 0,-1 1 0,1 0 0,-1-1 0,1 1 0,-1 0 0,0 0 0,0 0 0,0 0 0,0 0 0,0 0 0,-1 0 0,1 1 0,-1-1 0,1 0 0,-1 4 0,1 4 0,0 0 0,-1 0 0,0 0 0,-1 0 0,0 0 0,0-1 0,-1 1 0,-1 0 0,0-1 0,0 1 0,-5 8 0,-5 20 0,12-36 0,1 1 0,-1-1 0,1 0 0,0 0 0,0 0 0,0 0 0,0 0 0,0 1 0,0-1 0,0 0 0,1 0 0,-1 0 0,1 0 0,-1 0 0,1 0 0,0 0 0,0 0 0,0 0 0,0 0 0,0 0 0,1 0 0,-1-1 0,0 1 0,1-1 0,-1 1 0,3 1 0,6 4 0,0 0 0,0 0 0,21 10 0,-23-14 0,-1 0 0,0 1 0,0 0 0,-1 0 0,1 1 0,-1 0 0,0 0 0,6 6 0,-10-8 3,0 0 1,0 0-1,0 0 0,-1 0 0,1 0 0,-1 0 0,1 1 0,-1-1 1,0 0-1,-1 1 0,1-1 0,0 1 0,-1-1 0,0 1 1,0-1-1,0 1 0,0-1 0,-1 1 0,1-1 0,-1 1 0,0-1 1,0 1-1,0-1 0,0 0 0,-1 1 0,1-1 0,-1 0 0,0 0 1,0 0-1,0 0 0,0-1 0,0 1 0,-1 0 0,1-1 1,-1 0-1,0 0 0,-4 3 0,0 0-86,1-1 1,-1-1-1,1 1 1,-1-1-1,0-1 1,0 1-1,0-1 1,-1 0-1,1-1 1,0 1-1,-1-2 1,1 1-1,-1-1 1,1 0-1,-1 0 1,1-1-1,-9-2 1,-1-3-6744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9.2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239 56 24575,'1'0'0,"1"-1"0,-1 1 0,1 0 0,0-1 0,-1 0 0,1 1 0,-1-1 0,1 0 0,-1 1 0,1-1 0,-1 0 0,1 0 0,-1 0 0,0-1 0,0 1 0,0 0 0,1 0 0,-1-1 0,1-1 0,-2 2 0,1 1 0,-1-1 0,0 0 0,1 1 0,-1-1 0,0 0 0,1 1 0,-1-1 0,0 0 0,0 1 0,0-1 0,0 0 0,0 0 0,0 1 0,0-1 0,0 0 0,0 0 0,0 1 0,0-1 0,0 0 0,0 0 0,0 1 0,-1-1 0,1 0 0,0 1 0,-1-1 0,1 0 0,0 1 0,-1-1 0,1 0 0,-1 1 0,1-1 0,-1 1 0,1-1 0,-1 1 0,0-1 0,1 1 0,-1 0 0,0-1 0,1 1 0,-1-1 0,0 1 0,1 0 0,-1 0 0,-1-1 0,-6-1 0,0 0 0,-1 0 0,0 1 0,1 0 0,-1 0 0,0 1 0,0 0 0,1 1 0,-1 0 0,0 0 0,1 1 0,-1 0 0,1 1 0,-1 0 0,1 0 0,0 0 0,0 1 0,1 0 0,-15 11 0,16-11 0,0 0 0,1 1 0,-1 0 0,1 0 0,0 0 0,1 1 0,-1 0 0,1 0 0,0 0 0,0 0 0,1 0 0,0 1 0,0 0 0,0-1 0,1 1 0,0 0 0,1 1 0,-1-1 0,1 0 0,1 0 0,-1 0 0,1 1 0,0-1 0,3 12 0,-3-16 0,1 1 0,0 0 0,0 0 0,0 0 0,1 0 0,0-1 0,-1 1 0,1 0 0,0-1 0,1 0 0,-1 1 0,1-1 0,-1 0 0,1 0 0,0-1 0,0 1 0,0-1 0,0 1 0,1-1 0,-1 0 0,1 0 0,4 2 0,5 0 0,-1-1 0,1 0 0,0-1 0,0-1 0,19 1 0,40 6 0,-61-6 0,3 1 0,-1 0 0,0 1 0,0 1 0,0 0 0,19 10 0,-30-14 0,0 1 0,0-1 0,-1 0 0,1 1 0,-1-1 0,1 1 0,-1-1 0,0 1 0,1-1 0,-1 1 0,0 0 0,0 0 0,0 0 0,0 0 0,-1 0 0,1 0 0,1 4 0,-2-4 0,-1 1 0,1 0 0,0 0 0,-1 0 0,0 0 0,1 0 0,-1-1 0,0 1 0,0 0 0,-1-1 0,1 1 0,-1-1 0,1 1 0,-1-1 0,0 0 0,-3 4 0,-10 11 0,0-2 0,-1 0 0,-29 20 0,38-29 0,0-1 0,-1-1 0,0 1 0,0-1 0,0-1 0,0 1 0,-1-1 0,1-1 0,-1 0 0,1 0 0,-15 1 0,20-3 0,1 0 0,0 0 0,0 0 0,-1 0 0,1 0 0,0-1 0,-1 1 0,1-1 0,0 0 0,0 0 0,0 0 0,0 0 0,0 0 0,0 0 0,0 0 0,0 0 0,0-1 0,0 1 0,1-1 0,-1 0 0,0 1 0,1-1 0,-2-3 0,1 1 0,0 0 0,1 0 0,0 0 0,0 0 0,0-1 0,0 1 0,1 0 0,0 0 0,0-1 0,0 1 0,1-8 0,3-10 0,1 1 0,1 0 0,15-36 0,13-35 37,24-54-1439,-47 123-5424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4:32.8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282 429 24575,'3'3'0,"-13"-10"0,-35-30 0,-36-29 0,-43-24 0,123 89 0,-1 0 0,0 0 0,1 0 0,-1-1 0,1 1 0,-1 0 0,1 0 0,0-1 0,-1 1 0,1-1 0,0 1 0,0-1 0,0 0 0,0 1 0,0-1 0,0 0 0,1 0 0,-1 1 0,1-1 0,-1 0 0,1 0 0,-1 0 0,1 0 0,0-3 0,1 3 0,0-1 0,0 1 0,0-1 0,0 1 0,1 0 0,-1 0 0,0 0 0,1-1 0,0 1 0,-1 1 0,1-1 0,0 0 0,0 0 0,0 1 0,4-3 0,7-4 0,1 1 0,0 0 0,0 1 0,0 1 0,15-4 0,1 0-227,0-1-1,-1-2 1,-1-1-1,0-1 1,37-25-1,-43 24-6598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7:44:32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 24575,'0'-1'0,"0"1"0,0-1 0,0 1 0,0-1 0,0 1 0,0-1 0,0 1 0,0-1 0,0 1 0,1-1 0,-1 1 0,0-1 0,0 1 0,0-1 0,1 1 0,-1-1 0,0 1 0,1 0 0,-1-1 0,0 1 0,1 0 0,-1-1 0,1 1 0,-1 0 0,1-1 0,-1 1 0,0 0 0,1 0 0,-1-1 0,1 1 0,-1 0 0,1 0 0,-1 0 0,2 0 0,22 3 0,21 17 0,-21-4 0,0 2 0,-1 1 0,-1 1 0,37 44 0,66 104 0,-43-53 0,228 255 0,-216-276 0,4-3 0,117 81 0,-137-119 0,2-5 0,2-2 0,2-5 0,113 40 0,-126-56 0,376 127 0,-352-126 0,1-4 0,177 17 0,-177-35 0,0-4 0,0-4 0,139-25 0,275-95 0,-450 106 0,359-122 0,-280 87 0,162-71 0,-257 103 0,-14 7 0,40-24 0,-62 33 0,0 0 0,-1-1 0,0 0 0,0 0 0,0-1 0,-1 0 0,0 0 0,0 0 0,8-15 0,-13 20-151,0-1-1,0 0 0,0 0 0,0 0 1,-1-1-1,1 1 0,-1 0 1,1-6-1,-2-9-6674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7:44:33.3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24575,'0'0'0,"0"0"0,0 0 0,0 0 0,0-1 0,0 1 0,-1 0 0,1 0 0,0 0 0,0 0 0,0 0 0,0 0 0,0 0 0,0 0 0,-1 0 0,1 0 0,0 0 0,0 0 0,0 0 0,0 0 0,0 0 0,0 0 0,0 0 0,-1 0 0,1 0 0,0 0 0,0 0 0,0 0 0,0 1 0,0-1 0,0 0 0,0 0 0,-1 0 0,1 0 0,0 0 0,0 0 0,0 0 0,0 0 0,0 0 0,0 1 0,0-1 0,0 0 0,0 0 0,0 0 0,0 0 0,0 0 0,0 0 0,-1 0 0,1 1 0,0-1 0,0 0 0,0 0 0,0 0 0,0 0 0,0 0 0,0 0 0,0 1 0,1-1 0,-1 0 0,0 0 0,0 0 0,0 0 0,0 0 0,0 0 0,0 1 0,0-1 0,0 0 0,11 9 0,18 8 0,52 16 0,98 27 0,-96-34 0,238 53 0,-165-45 0,-90-20 0,49 13 0,-114-26 0,1-1 0,-1 0 0,1 1 0,-1-1 0,1 1 0,-1 0 0,0-1 0,1 1 0,-1 0 0,0 0 0,1 0 0,-1 0 0,0 0 0,0 0 0,0 0 0,0 1 0,0-1 0,0 0 0,0 0 0,1 3 0,-2-2 0,0-1 0,0 0 0,0 1 0,0-1 0,0 0 0,-1 0 0,1 1 0,0-1 0,-1 0 0,1 0 0,-1 0 0,1 0 0,-1 1 0,0-1 0,1 0 0,-1 0 0,0 0 0,0 0 0,-2 1 0,-6 7 0,-1-1 0,-1-1 0,1 0 0,-13 6 0,11-6 0,-34 24 0,0 2 0,2 1 0,2 3 0,-41 44 0,-134 182 0,-9 9-1365,212-253-5461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1 4 0 0,'-3'3'7230'0'0,"-13"25"-5312"0"0,7 3-237 0 0,-7 45 1 0 0,-1 92 271 0 0,12-106-1410 0 0,-2 116 986 0 0,23 261-1 0 0,-5-238-1066 0 0,8 100 71 0 0,18 152-56 0 0,10 147-343 0 0,-40-446-194 0 0,0 75-50 0 0,-6-65-2366 0 0,-4-138 662 0 0,1-2-3383 0 0,2-53-4592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19 271 956 0 0,'-19'20'9316'0'0,"28"-36"-7300"0"0,0 3-1507 0 0,1 0 0 0 0,0 0 0 0 0,1 1 0 0 0,1 1 0 0 0,0 0 0 0 0,0 1 0 0 0,1 0 0 0 0,0 0 0 0 0,1 2 0 0 0,22-12 0 0 0,13-1-529 0 0,94-29 0 0 0,-70 27-762 0 0,-23 2-3383 0 0,-8-7-7066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3 396 0 0,'0'0'29'0'0,"0"0"-1"0"0,1 0 1 0 0,-1 0-1 0 0,0 1 1 0 0,0-1-1 0 0,0 0 1 0 0,0 0 0 0 0,0 0-1 0 0,1 0 1 0 0,-1 1-1 0 0,0-1 1 0 0,0 0 0 0 0,0 0-1 0 0,0 0 1 0 0,1 0-1 0 0,-1 0 1 0 0,0 0-1 0 0,0 0 1 0 0,1 0 0 0 0,-1 1-1 0 0,0-1 1 0 0,0 0-1 0 0,0 0 1 0 0,1 0-1 0 0,-1 0 1 0 0,0 0 0 0 0,0 0-1 0 0,0 0 1 0 0,1 0-1 0 0,-1 0 1 0 0,0 0-1 0 0,0-1 1 0 0,1 1 0 0 0,-1 0-1 0 0,0 0 1 0 0,0 0-1 0 0,0 0 1 0 0,1 0-1 0 0,-1 0 1 0 0,0 0 0 0 0,0-1-1 0 0,0 1 1 0 0,0 0-1 0 0,1 0 1 0 0,-1 0-1 0 0,0 0 1 0 0,0 0 0 0 0,0-1-1 0 0,0 1 1 0 0,0 0-1 0 0,0 0 1 0 0,1 0-1 0 0,-1-1 1 0 0,0 1 0 0 0,0 0-1 0 0,0 0 1 0 0,0-1-1 0 0,0 1 1 0 0,0 0 0 0 0,0 0-1 0 0,0 0 1 0 0,0-1-1 0 0,12 20 654 0 0,-4 39 399 0 0,-10 36 128 0 0,1-4-371 0 0,55 365 1472 0 0,37-6-802 0 0,9 56-360 0 0,-68-315-766 0 0,5 24-82 0 0,-16-71-188 0 0,-5-24-1 0 0,26 238 102 0 0,-36-294-214 0 0,0 14-109 0 0,-4-26-1089 0 0,-3-81-2969 0 0,7-11-39 0 0,-1 27 2882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2904 540 0 0,'-12'14'1113'0'0,"0"0"0"0"0,-26 21 0 0 0,24-23-365 0 0,1 1 0 0 0,-22 25 0 0 0,12-10 1291 0 0,23-28-2009 0 0,0 0 0 0 0,0 0 0 0 0,0 0 0 0 0,0 0 1 0 0,0 0-1 0 0,0 0 0 0 0,0 0 0 0 0,0 0 0 0 0,0 0 0 0 0,0 0 1 0 0,0 0-1 0 0,-1 1 0 0 0,1-1 0 0 0,0 0 0 0 0,0 0 0 0 0,0 0 1 0 0,0 0-1 0 0,0 0 0 0 0,0 0 0 0 0,0 0 0 0 0,0 0 0 0 0,-1 0 1 0 0,1 0-1 0 0,0 0 0 0 0,0 0 0 0 0,0 0 0 0 0,0 0 0 0 0,0 0 1 0 0,0 0-1 0 0,0 0 0 0 0,-1 0 0 0 0,1 0 0 0 0,0 0 1 0 0,0 0-1 0 0,0 0 0 0 0,0 0 0 0 0,0-1 0 0 0,0 1 0 0 0,0 0 1 0 0,0 0-1 0 0,-1 0 0 0 0,1 0 0 0 0,0 0 0 0 0,0 0 0 0 0,0 0 1 0 0,0 0-1 0 0,0 0 0 0 0,0 0 0 0 0,0-1 0 0 0,0 1 0 0 0,0 0 1 0 0,0 0-1 0 0,0 0 0 0 0,0 0 0 0 0,0 0 0 0 0,0 0 1 0 0,0 0-1 0 0,0 0 0 0 0,0-1 0 0 0,0 1 0 0 0,0 0 0 0 0,0 0 1 0 0,0 0-1 0 0,0 0 0 0 0,4-22 1191 0 0,12-20-310 0 0,2 1 0 0 0,1 0 0 0 0,40-60 0 0 0,-17 29-468 0 0,463-720 142 0 0,-292 473-665 0 0,-167 250-38 0 0,427-638-154 0 0,-226 361-2342 0 0,12 11-4243 0 0,-132 198 2023 0 0,-95 105 3609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2716 484 0 0,'-1'-1'162'0'0,"1"1"1"0"0,-1-1-1 0 0,1 0 0 0 0,-1 0 0 0 0,1 0 1 0 0,-1 0-1 0 0,1 0 0 0 0,0 0 0 0 0,0 0 1 0 0,0 0-1 0 0,-1 0 0 0 0,1 0 1 0 0,0 0-1 0 0,0 0 0 0 0,0 0 0 0 0,0 0 1 0 0,1 1-1 0 0,-1-1 0 0 0,0 0 0 0 0,0 0 1 0 0,1 0-1 0 0,-1 0 0 0 0,0 0 0 0 0,1 0 1 0 0,-1 0-1 0 0,1 0 0 0 0,-1 1 1 0 0,1-1-1 0 0,-1 0 0 0 0,1 0 0 0 0,0 0 1 0 0,23-36 733 0 0,-21 32-387 0 0,68-93 1995 0 0,103-112 1 0 0,-44 60-1902 0 0,654-963 265 0 0,-371 537-2617 0 0,-110 215-4330 0 0,-196 251 1902 0 0,-76 83 3004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863 58 260 0 0,'10'-12'1001'0'0,"-5"7"-313"0"0,-1-1-1 0 0,1 1 0 0 0,0-1 1 0 0,1 1-1 0 0,-1 1 0 0 0,1-1 1 0 0,10-5 644 0 0,-20 15-907 0 0,1-1 0 0 0,-1 0 0 0 0,0 0 0 0 0,0 0 0 0 0,-1 0 0 0 0,1-1 0 0 0,-8 5 0 0 0,10-7-254 0 0,-22 15 67 0 0,0-2 0 0 0,-1-1 0 0 0,0-1 0 0 0,-1 0 0 0 0,-41 10 0 0 0,-143 25-79 0 0,19-7-1353 0 0,161-31 656 0 0,0 1 0 0 0,0 1-1 0 0,1 2 1 0 0,-29 17-1 0 0,49-25 65 0 0,0 1 0 0 0,0 0 0 0 0,1 0 0 0 0,0 1-1 0 0,0 0 1 0 0,1 1 0 0 0,0 0 0 0 0,0 0-1 0 0,1 0 1 0 0,0 1 0 0 0,1 0 0 0 0,0 0 0 0 0,0 0-1 0 0,-4 13 1 0 0,3 0-626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60 108 116 0 0,'8'-54'899'0'0,"-1"1"1468"0"0,-19 85-723 0 0,0-6-1230 0 0,-4 42-32 0 0,3 1 1 0 0,3 0-1 0 0,3 0 0 0 0,3 1 1 0 0,5 71-1 0 0,48 349 909 0 0,-40-422-1098 0 0,147 703 896 0 0,-121-623-1034 0 0,89 317 257 0 0,41 195-709 0 0,-156-596-1284 0 0,-2 1-1 0 0,-2 70 1 0 0,-11-91-2590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1671 19 444 0 0,'6'-18'2470'0'0,"-11"17"-464"0"0,-11 15-305 0 0,4-2-1122 0 0,3-2-518 0 0,-327 355 4409 0 0,182-175-3424 0 0,-131 215 0 0 0,73-56-606 0 0,-191 434 1 0 0,273-489-660 0 0,103-228-338 0 0,7-17-2213 0 0,-40 75-1 0 0,58-123 2269 0 0,-4 9-1118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1 456 1000 0 0,'6'-6'9880'0'0,"11"-12"-8449"0"0,-9 9-181 0 0,1 0-833 0 0,1 1 0 0 0,0-1 1 0 0,0 2-1 0 0,1-1 1 0 0,0 2-1 0 0,0-1 1 0 0,1 1-1 0 0,0 1 1 0 0,0 0-1 0 0,14-3 0 0 0,34-17-232 0 0,132-90-235 0 0,-21 11 50 0 0,-144 90-11 0 0,1 1 0 0 0,0 1 0 0 0,1 2-1 0 0,48-11 1 0 0,-38 10-384 0 0,-23 6-759 0 0,0 0-1 0 0,31-4 0 0 0,-44 9 581 0 0,0-1-1 0 0,0 1 0 0 0,1 0 1 0 0,-1 0-1 0 0,0 0 1 0 0,0 1-1 0 0,0-1 1 0 0,0 1-1 0 0,0-1 0 0 0,0 1 1 0 0,0 0-1 0 0,0 0 1 0 0,0 1-1 0 0,0-1 1 0 0,0 1-1 0 0,0-1 0 0 0,-1 1 1 0 0,1 0-1 0 0,-1 0 1 0 0,5 4-1 0 0,2 4-1011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1 4 0 0,'-3'3'7230'0'0,"-13"25"-5312"0"0,7 3-237 0 0,-7 45 1 0 0,-1 92 271 0 0,12-106-1410 0 0,-2 116 986 0 0,23 261-1 0 0,-5-238-1066 0 0,8 100 71 0 0,18 152-56 0 0,10 147-343 0 0,-40-446-194 0 0,0 75-50 0 0,-6-65-2366 0 0,-4-138 662 0 0,1-2-3383 0 0,2-53-4592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19 271 956 0 0,'-19'20'9316'0'0,"28"-36"-7300"0"0,0 3-1507 0 0,1 0 0 0 0,0 0 0 0 0,1 1 0 0 0,1 1 0 0 0,0 0 0 0 0,0 1 0 0 0,1 0 0 0 0,0 0 0 0 0,1 2 0 0 0,22-12 0 0 0,13-1-529 0 0,94-29 0 0 0,-70 27-762 0 0,-23 2-3383 0 0,-8-7-7066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3 396 0 0,'0'0'29'0'0,"0"0"-1"0"0,1 0 1 0 0,-1 0-1 0 0,0 1 1 0 0,0-1-1 0 0,0 0 1 0 0,0 0 0 0 0,0 0-1 0 0,1 0 1 0 0,-1 1-1 0 0,0-1 1 0 0,0 0 0 0 0,0 0-1 0 0,0 0 1 0 0,1 0-1 0 0,-1 0 1 0 0,0 0-1 0 0,0 0 1 0 0,1 0 0 0 0,-1 1-1 0 0,0-1 1 0 0,0 0-1 0 0,0 0 1 0 0,1 0-1 0 0,-1 0 1 0 0,0 0 0 0 0,0 0-1 0 0,0 0 1 0 0,1 0-1 0 0,-1 0 1 0 0,0 0-1 0 0,0-1 1 0 0,1 1 0 0 0,-1 0-1 0 0,0 0 1 0 0,0 0-1 0 0,0 0 1 0 0,1 0-1 0 0,-1 0 1 0 0,0 0 0 0 0,0-1-1 0 0,0 1 1 0 0,0 0-1 0 0,1 0 1 0 0,-1 0-1 0 0,0 0 1 0 0,0 0 0 0 0,0-1-1 0 0,0 1 1 0 0,0 0-1 0 0,0 0 1 0 0,1 0-1 0 0,-1-1 1 0 0,0 1 0 0 0,0 0-1 0 0,0 0 1 0 0,0-1-1 0 0,0 1 1 0 0,0 0 0 0 0,0 0-1 0 0,0 0 1 0 0,0-1-1 0 0,12 20 654 0 0,-4 39 399 0 0,-10 36 128 0 0,1-4-371 0 0,55 365 1472 0 0,37-6-802 0 0,9 56-360 0 0,-68-315-766 0 0,5 24-82 0 0,-16-71-188 0 0,-5-24-1 0 0,26 238 102 0 0,-36-294-214 0 0,0 14-109 0 0,-4-26-1089 0 0,-3-81-2969 0 0,7-11-39 0 0,-1 27 2882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2904 540 0 0,'-12'14'1113'0'0,"0"0"0"0"0,-26 21 0 0 0,24-23-365 0 0,1 1 0 0 0,-22 25 0 0 0,12-10 1291 0 0,23-28-2009 0 0,0 0 0 0 0,0 0 0 0 0,0 0 0 0 0,0 0 1 0 0,0 0-1 0 0,0 0 0 0 0,0 0 0 0 0,0 0 0 0 0,0 0 0 0 0,0 0 1 0 0,0 0-1 0 0,-1 1 0 0 0,1-1 0 0 0,0 0 0 0 0,0 0 0 0 0,0 0 1 0 0,0 0-1 0 0,0 0 0 0 0,0 0 0 0 0,0 0 0 0 0,0 0 0 0 0,-1 0 1 0 0,1 0-1 0 0,0 0 0 0 0,0 0 0 0 0,0 0 0 0 0,0 0 0 0 0,0 0 1 0 0,0 0-1 0 0,0 0 0 0 0,-1 0 0 0 0,1 0 0 0 0,0 0 1 0 0,0 0-1 0 0,0 0 0 0 0,0 0 0 0 0,0-1 0 0 0,0 1 0 0 0,0 0 1 0 0,0 0-1 0 0,-1 0 0 0 0,1 0 0 0 0,0 0 0 0 0,0 0 0 0 0,0 0 1 0 0,0 0-1 0 0,0 0 0 0 0,0 0 0 0 0,0-1 0 0 0,0 1 0 0 0,0 0 1 0 0,0 0-1 0 0,0 0 0 0 0,0 0 0 0 0,0 0 0 0 0,0 0 1 0 0,0 0-1 0 0,0 0 0 0 0,0-1 0 0 0,0 1 0 0 0,0 0 0 0 0,0 0 1 0 0,0 0-1 0 0,0 0 0 0 0,4-22 1191 0 0,12-20-310 0 0,2 1 0 0 0,1 0 0 0 0,40-60 0 0 0,-17 29-468 0 0,463-720 142 0 0,-292 473-665 0 0,-167 250-38 0 0,427-638-154 0 0,-226 361-2342 0 0,12 11-4243 0 0,-132 198 2023 0 0,-95 105 3609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2716 484 0 0,'-1'-1'162'0'0,"1"1"1"0"0,-1-1-1 0 0,1 0 0 0 0,-1 0 0 0 0,1 0 1 0 0,-1 0-1 0 0,1 0 0 0 0,0 0 0 0 0,0 0 1 0 0,0 0-1 0 0,-1 0 0 0 0,1 0 1 0 0,0 0-1 0 0,0 0 0 0 0,0 0 0 0 0,0 0 1 0 0,1 1-1 0 0,-1-1 0 0 0,0 0 0 0 0,0 0 1 0 0,1 0-1 0 0,-1 0 0 0 0,0 0 0 0 0,1 0 1 0 0,-1 0-1 0 0,1 0 0 0 0,-1 1 1 0 0,1-1-1 0 0,-1 0 0 0 0,1 0 0 0 0,0 0 1 0 0,23-36 733 0 0,-21 32-387 0 0,68-93 1995 0 0,103-112 1 0 0,-44 60-1902 0 0,654-963 265 0 0,-371 537-2617 0 0,-110 215-4330 0 0,-196 251 1902 0 0,-76 83 3004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863 58 260 0 0,'10'-12'1001'0'0,"-5"7"-313"0"0,-1-1-1 0 0,1 1 0 0 0,0-1 1 0 0,1 1-1 0 0,-1 1 0 0 0,1-1 1 0 0,10-5 644 0 0,-20 15-907 0 0,1-1 0 0 0,-1 0 0 0 0,0 0 0 0 0,0 0 0 0 0,-1 0 0 0 0,1-1 0 0 0,-8 5 0 0 0,10-7-254 0 0,-22 15 67 0 0,0-2 0 0 0,-1-1 0 0 0,0-1 0 0 0,-1 0 0 0 0,-41 10 0 0 0,-143 25-79 0 0,19-7-1353 0 0,161-31 656 0 0,0 1 0 0 0,0 1-1 0 0,1 2 1 0 0,-29 17-1 0 0,49-25 65 0 0,0 1 0 0 0,0 0 0 0 0,1 0 0 0 0,0 1-1 0 0,0 0 1 0 0,1 1 0 0 0,0 0 0 0 0,0 0-1 0 0,1 0 1 0 0,0 1 0 0 0,1 0 0 0 0,0 0 0 0 0,0 0-1 0 0,-4 13 1 0 0,3 0-626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60 108 116 0 0,'8'-54'899'0'0,"-1"1"1468"0"0,-19 85-723 0 0,0-6-1230 0 0,-4 42-32 0 0,3 1 1 0 0,3 0-1 0 0,3 0 0 0 0,3 1 1 0 0,5 71-1 0 0,48 349 909 0 0,-40-422-1098 0 0,147 703 896 0 0,-121-623-1034 0 0,89 317 257 0 0,41 195-709 0 0,-156-596-1284 0 0,-2 1-1 0 0,-2 70 1 0 0,-11-91-2590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1671 19 444 0 0,'6'-18'2470'0'0,"-11"17"-464"0"0,-11 15-305 0 0,4-2-1122 0 0,3-2-518 0 0,-327 355 4409 0 0,182-175-3424 0 0,-131 215 0 0 0,73-56-606 0 0,-191 434 1 0 0,273-489-660 0 0,103-228-338 0 0,7-17-2213 0 0,-40 75-1 0 0,58-123 2269 0 0,-4 9-1118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1 456 1000 0 0,'6'-6'9880'0'0,"11"-12"-8449"0"0,-9 9-181 0 0,1 0-833 0 0,1 1 0 0 0,0-1 1 0 0,0 2-1 0 0,1-1 1 0 0,0 2-1 0 0,0-1 1 0 0,1 1-1 0 0,0 1 1 0 0,0 0-1 0 0,14-3 0 0 0,34-17-232 0 0,132-90-235 0 0,-21 11 50 0 0,-144 90-11 0 0,1 1 0 0 0,0 1 0 0 0,1 2-1 0 0,48-11 1 0 0,-38 10-384 0 0,-23 6-759 0 0,0 0-1 0 0,31-4 0 0 0,-44 9 581 0 0,0-1-1 0 0,0 1 0 0 0,1 0 1 0 0,-1 0-1 0 0,0 0 1 0 0,0 1-1 0 0,0-1 1 0 0,0 1-1 0 0,0-1 0 0 0,0 1 1 0 0,0 0-1 0 0,0 0 1 0 0,0 1-1 0 0,0-1 1 0 0,0 1-1 0 0,0-1 0 0 0,-1 1 1 0 0,1 0-1 0 0,-1 0 1 0 0,5 4-1 0 0,2 4-1011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1 4 0 0,'-3'3'7230'0'0,"-13"25"-5312"0"0,7 3-237 0 0,-7 45 1 0 0,-1 92 271 0 0,12-106-1410 0 0,-2 116 986 0 0,23 261-1 0 0,-5-238-1066 0 0,8 100 71 0 0,18 152-56 0 0,10 147-343 0 0,-40-446-194 0 0,0 75-50 0 0,-6-65-2366 0 0,-4-138 662 0 0,1-2-3383 0 0,2-53-4592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19 271 956 0 0,'-19'20'9316'0'0,"28"-36"-7300"0"0,0 3-1507 0 0,1 0 0 0 0,0 0 0 0 0,1 1 0 0 0,1 1 0 0 0,0 0 0 0 0,0 1 0 0 0,1 0 0 0 0,0 0 0 0 0,1 2 0 0 0,22-12 0 0 0,13-1-529 0 0,94-29 0 0 0,-70 27-762 0 0,-23 2-3383 0 0,-8-7-7066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3 396 0 0,'0'0'29'0'0,"0"0"-1"0"0,1 0 1 0 0,-1 0-1 0 0,0 1 1 0 0,0-1-1 0 0,0 0 1 0 0,0 0 0 0 0,0 0-1 0 0,1 0 1 0 0,-1 1-1 0 0,0-1 1 0 0,0 0 0 0 0,0 0-1 0 0,0 0 1 0 0,1 0-1 0 0,-1 0 1 0 0,0 0-1 0 0,0 0 1 0 0,1 0 0 0 0,-1 1-1 0 0,0-1 1 0 0,0 0-1 0 0,0 0 1 0 0,1 0-1 0 0,-1 0 1 0 0,0 0 0 0 0,0 0-1 0 0,0 0 1 0 0,1 0-1 0 0,-1 0 1 0 0,0 0-1 0 0,0-1 1 0 0,1 1 0 0 0,-1 0-1 0 0,0 0 1 0 0,0 0-1 0 0,0 0 1 0 0,1 0-1 0 0,-1 0 1 0 0,0 0 0 0 0,0-1-1 0 0,0 1 1 0 0,0 0-1 0 0,1 0 1 0 0,-1 0-1 0 0,0 0 1 0 0,0 0 0 0 0,0-1-1 0 0,0 1 1 0 0,0 0-1 0 0,0 0 1 0 0,1 0-1 0 0,-1-1 1 0 0,0 1 0 0 0,0 0-1 0 0,0 0 1 0 0,0-1-1 0 0,0 1 1 0 0,0 0 0 0 0,0 0-1 0 0,0 0 1 0 0,0-1-1 0 0,12 20 654 0 0,-4 39 399 0 0,-10 36 128 0 0,1-4-371 0 0,55 365 1472 0 0,37-6-802 0 0,9 56-360 0 0,-68-315-766 0 0,5 24-82 0 0,-16-71-188 0 0,-5-24-1 0 0,26 238 102 0 0,-36-294-214 0 0,0 14-109 0 0,-4-26-1089 0 0,-3-81-2969 0 0,7-11-39 0 0,-1 27 2882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2904 540 0 0,'-12'14'1113'0'0,"0"0"0"0"0,-26 21 0 0 0,24-23-365 0 0,1 1 0 0 0,-22 25 0 0 0,12-10 1291 0 0,23-28-2009 0 0,0 0 0 0 0,0 0 0 0 0,0 0 0 0 0,0 0 1 0 0,0 0-1 0 0,0 0 0 0 0,0 0 0 0 0,0 0 0 0 0,0 0 0 0 0,0 0 1 0 0,0 0-1 0 0,-1 1 0 0 0,1-1 0 0 0,0 0 0 0 0,0 0 0 0 0,0 0 1 0 0,0 0-1 0 0,0 0 0 0 0,0 0 0 0 0,0 0 0 0 0,0 0 0 0 0,-1 0 1 0 0,1 0-1 0 0,0 0 0 0 0,0 0 0 0 0,0 0 0 0 0,0 0 0 0 0,0 0 1 0 0,0 0-1 0 0,0 0 0 0 0,-1 0 0 0 0,1 0 0 0 0,0 0 1 0 0,0 0-1 0 0,0 0 0 0 0,0 0 0 0 0,0-1 0 0 0,0 1 0 0 0,0 0 1 0 0,0 0-1 0 0,-1 0 0 0 0,1 0 0 0 0,0 0 0 0 0,0 0 0 0 0,0 0 1 0 0,0 0-1 0 0,0 0 0 0 0,0 0 0 0 0,0-1 0 0 0,0 1 0 0 0,0 0 1 0 0,0 0-1 0 0,0 0 0 0 0,0 0 0 0 0,0 0 0 0 0,0 0 1 0 0,0 0-1 0 0,0 0 0 0 0,0-1 0 0 0,0 1 0 0 0,0 0 0 0 0,0 0 1 0 0,0 0-1 0 0,0 0 0 0 0,4-22 1191 0 0,12-20-310 0 0,2 1 0 0 0,1 0 0 0 0,40-60 0 0 0,-17 29-468 0 0,463-720 142 0 0,-292 473-665 0 0,-167 250-38 0 0,427-638-154 0 0,-226 361-2342 0 0,12 11-4243 0 0,-132 198 2023 0 0,-95 105 3609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2716 484 0 0,'-1'-1'162'0'0,"1"1"1"0"0,-1-1-1 0 0,1 0 0 0 0,-1 0 0 0 0,1 0 1 0 0,-1 0-1 0 0,1 0 0 0 0,0 0 0 0 0,0 0 1 0 0,0 0-1 0 0,-1 0 0 0 0,1 0 1 0 0,0 0-1 0 0,0 0 0 0 0,0 0 0 0 0,0 0 1 0 0,1 1-1 0 0,-1-1 0 0 0,0 0 0 0 0,0 0 1 0 0,1 0-1 0 0,-1 0 0 0 0,0 0 0 0 0,1 0 1 0 0,-1 0-1 0 0,1 0 0 0 0,-1 1 1 0 0,1-1-1 0 0,-1 0 0 0 0,1 0 0 0 0,0 0 1 0 0,23-36 733 0 0,-21 32-387 0 0,68-93 1995 0 0,103-112 1 0 0,-44 60-1902 0 0,654-963 265 0 0,-371 537-2617 0 0,-110 215-4330 0 0,-196 251 1902 0 0,-76 83 3004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863 58 260 0 0,'10'-12'1001'0'0,"-5"7"-313"0"0,-1-1-1 0 0,1 1 0 0 0,0-1 1 0 0,1 1-1 0 0,-1 1 0 0 0,1-1 1 0 0,10-5 644 0 0,-20 15-907 0 0,1-1 0 0 0,-1 0 0 0 0,0 0 0 0 0,0 0 0 0 0,-1 0 0 0 0,1-1 0 0 0,-8 5 0 0 0,10-7-254 0 0,-22 15 67 0 0,0-2 0 0 0,-1-1 0 0 0,0-1 0 0 0,-1 0 0 0 0,-41 10 0 0 0,-143 25-79 0 0,19-7-1353 0 0,161-31 656 0 0,0 1 0 0 0,0 1-1 0 0,1 2 1 0 0,-29 17-1 0 0,49-25 65 0 0,0 1 0 0 0,0 0 0 0 0,1 0 0 0 0,0 1-1 0 0,0 0 1 0 0,1 1 0 0 0,0 0 0 0 0,0 0-1 0 0,1 0 1 0 0,0 1 0 0 0,1 0 0 0 0,0 0 0 0 0,0 0-1 0 0,-4 13 1 0 0,3 0-626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60 108 116 0 0,'8'-54'899'0'0,"-1"1"1468"0"0,-19 85-723 0 0,0-6-1230 0 0,-4 42-32 0 0,3 1 1 0 0,3 0-1 0 0,3 0 0 0 0,3 1 1 0 0,5 71-1 0 0,48 349 909 0 0,-40-422-1098 0 0,147 703 896 0 0,-121-623-1034 0 0,89 317 257 0 0,41 195-709 0 0,-156-596-1284 0 0,-2 1-1 0 0,-2 70 1 0 0,-11-91-2590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1671 19 444 0 0,'6'-18'2470'0'0,"-11"17"-464"0"0,-11 15-305 0 0,4-2-1122 0 0,3-2-518 0 0,-327 355 4409 0 0,182-175-3424 0 0,-131 215 0 0 0,73-56-606 0 0,-191 434 1 0 0,273-489-660 0 0,103-228-338 0 0,7-17-2213 0 0,-40 75-1 0 0,58-123 2269 0 0,-4 9-1118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1 456 1000 0 0,'6'-6'9880'0'0,"11"-12"-8449"0"0,-9 9-181 0 0,1 0-833 0 0,1 1 0 0 0,0-1 1 0 0,0 2-1 0 0,1-1 1 0 0,0 2-1 0 0,0-1 1 0 0,1 1-1 0 0,0 1 1 0 0,0 0-1 0 0,14-3 0 0 0,34-17-232 0 0,132-90-235 0 0,-21 11 50 0 0,-144 90-11 0 0,1 1 0 0 0,0 1 0 0 0,1 2-1 0 0,48-11 1 0 0,-38 10-384 0 0,-23 6-759 0 0,0 0-1 0 0,31-4 0 0 0,-44 9 581 0 0,0-1-1 0 0,0 1 0 0 0,1 0 1 0 0,-1 0-1 0 0,0 0 1 0 0,0 1-1 0 0,0-1 1 0 0,0 1-1 0 0,0-1 0 0 0,0 1 1 0 0,0 0-1 0 0,0 0 1 0 0,0 1-1 0 0,0-1 1 0 0,0 1-1 0 0,0-1 0 0 0,-1 1 1 0 0,1 0-1 0 0,-1 0 1 0 0,5 4-1 0 0,2 4-1011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439 196 480 0 0,'-31'-40'4454'0'0,"6"6"-1341"0"0,11 17-1077 0 0,-7-19 1765 0 0,21 35-3677 0 0,-1-1-1 0 0,0 1 1 0 0,0 0 0 0 0,1-1-1 0 0,-1 1 1 0 0,0-1-1 0 0,1 0 1 0 0,0 1-1 0 0,-1-1 1 0 0,1 1-1 0 0,0-1 1 0 0,0 0-1 0 0,0 1 1 0 0,0-1-1 0 0,0 0 1 0 0,0 1-1 0 0,0-1 1 0 0,1 1-1 0 0,-1-1 1 0 0,0 0-1 0 0,1 1 1 0 0,0-1 0 0 0,-1 1-1 0 0,1-1 1 0 0,0 1-1 0 0,0 0 1 0 0,0-1-1 0 0,-1 1 1 0 0,2 0-1 0 0,-1-1 1 0 0,0 1-1 0 0,0 0 1 0 0,3-2-1 0 0,35-11 244 0 0,-33 13-354 0 0,0 0 1 0 0,0 1-1 0 0,1 0 0 0 0,-1 0 1 0 0,0 1-1 0 0,0-1 0 0 0,0 1 1 0 0,8 2-1 0 0,-2 2-14 0 0,0 0 0 0 0,0 0-1 0 0,0 1 1 0 0,-1 0 0 0 0,0 1 0 0 0,0 1 0 0 0,0-1-1 0 0,-1 2 1 0 0,0 0 0 0 0,-1 0 0 0 0,0 0 0 0 0,-1 1-1 0 0,13 19 1 0 0,-3-1-2 0 0,-1 1 0 0 0,-1 1 0 0 0,-2 1 1 0 0,12 34-1 0 0,-18-43-1 0 0,-2 1 0 0 0,0 0 1 0 0,-2 1-1 0 0,0-1 1 0 0,-1 1-1 0 0,-2 0 0 0 0,0 0 1 0 0,-2-1-1 0 0,-1 1 1 0 0,0 0-1 0 0,-2 0 0 0 0,-1-1 1 0 0,-9 28-1 0 0,10-37-68 0 0,-2 0 0 0 0,0-1 0 0 0,0 0 1 0 0,-1 0-1 0 0,-1 0 0 0 0,0-1 0 0 0,0 0 0 0 0,-2-1 0 0 0,1 0 0 0 0,-1 0 0 0 0,-1-1 0 0 0,0-1 0 0 0,0 1 0 0 0,-1-2 0 0 0,0 0 0 0 0,-1 0 0 0 0,0-1 1 0 0,0 0-1 0 0,0-1 0 0 0,-1-1 0 0 0,0 0 0 0 0,-24 4 0 0 0,23-6-80 0 0,0-1 0 0 0,0-1 1 0 0,-1-1-1 0 0,1 0 0 0 0,0 0 0 0 0,0-2 0 0 0,-1 0 1 0 0,1-1-1 0 0,0 0 0 0 0,1-1 0 0 0,-1-1 0 0 0,1 0 1 0 0,0-1-1 0 0,0-1 0 0 0,0 0 0 0 0,1-1 1 0 0,0 0-1 0 0,1-1 0 0 0,0 0 0 0 0,0-1 0 0 0,1-1 1 0 0,0 1-1 0 0,1-2 0 0 0,0 0 0 0 0,-15-24 1 0 0,12 14 76 0 0,1 0 0 0 0,0-1 0 0 0,2 0 0 0 0,0-1 0 0 0,2 0 0 0 0,1-1 0 0 0,1 0 0 0 0,1 0 0 0 0,1 0 0 0 0,1 0 0 0 0,1-1 0 0 0,3-42 0 0 0,0 59-134 0 0,0 0 1 0 0,1 0 0 0 0,0 0-1 0 0,1 0 1 0 0,-1 0 0 0 0,2 1-1 0 0,-1 0 1 0 0,1-1-1 0 0,1 1 1 0 0,-1 0 0 0 0,11-12-1 0 0,-9 12-257 0 0,1 1 0 0 0,0-1 0 0 0,0 1 0 0 0,1 1 0 0 0,0-1 0 0 0,0 1 0 0 0,1 1-1 0 0,0-1 1 0 0,0 1 0 0 0,0 1 0 0 0,0 0 0 0 0,1 0 0 0 0,-1 1 0 0 0,1 0 0 0 0,0 1 0 0 0,12-2-1 0 0,14 3-826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346 72 156 0 0,'-6'-21'4937'0'0,"1"2"1034"0"0,6 18-5840 0 0,0 0 0 0 0,0 0-1 0 0,0 0 1 0 0,0 0-1 0 0,0 0 1 0 0,1 0 0 0 0,-1 0-1 0 0,0 1 1 0 0,0-1-1 0 0,1 0 1 0 0,-1 1 0 0 0,0-1-1 0 0,1 0 1 0 0,-1 1-1 0 0,0 0 1 0 0,1-1 0 0 0,-1 1-1 0 0,4 0 1 0 0,3-2 37 0 0,0 1 1 0 0,0 0-1 0 0,0 0 1 0 0,1 1-1 0 0,-1 0 1 0 0,0 0-1 0 0,1 1 1 0 0,9 2-1 0 0,-8 0-80 0 0,0 0 0 0 0,0 1-1 0 0,0 0 1 0 0,0 1-1 0 0,-1 0 1 0 0,0 0 0 0 0,0 1-1 0 0,0 0 1 0 0,12 11-1 0 0,-4 0-38 0 0,0 1 0 0 0,-1 1 0 0 0,0 1 0 0 0,-2 0 0 0 0,0 1 0 0 0,15 32 0 0 0,-14-24-11 0 0,-2 0-1 0 0,-1 0 1 0 0,-2 1-1 0 0,-1 1 1 0 0,-1 0-1 0 0,-1 0 1 0 0,2 38-1 0 0,-8-54-68 0 0,0 0-1 0 0,-2 1 1 0 0,0-1-1 0 0,0 0 1 0 0,-1 1-1 0 0,-1-1 1 0 0,-1 0-1 0 0,0-1 1 0 0,-1 1-1 0 0,0-1 1 0 0,-1 1-1 0 0,-1-2 1 0 0,0 1 0 0 0,-1-1-1 0 0,0 0 1 0 0,-19 21-1 0 0,20-27-46 0 0,0-1-1 0 0,0 1 1 0 0,-1-2 0 0 0,0 1-1 0 0,0-1 1 0 0,-1 0-1 0 0,1-1 1 0 0,-1 0 0 0 0,0 0-1 0 0,0-1 1 0 0,0 0-1 0 0,-1 0 1 0 0,1-1 0 0 0,-1-1-1 0 0,1 1 1 0 0,-1-2-1 0 0,0 1 1 0 0,1-1 0 0 0,-1-1-1 0 0,0 0 1 0 0,1 0-1 0 0,-19-5 1 0 0,6 0-106 0 0,1-1-1 0 0,0 0 1 0 0,0-2 0 0 0,1 0-1 0 0,0-1 1 0 0,1-1 0 0 0,0-1-1 0 0,-34-28 1 0 0,28 17 85 0 0,1 0 0 0 0,1-1 1 0 0,2-2-1 0 0,0 0 0 0 0,1-1 1 0 0,2-1-1 0 0,-26-55 0 0 0,37 69 24 0 0,1 0 0 0 0,0-1 0 0 0,2 1-1 0 0,0-1 1 0 0,0-1 0 0 0,1 1 0 0 0,1 0 0 0 0,1-1-1 0 0,0 1 1 0 0,1-1 0 0 0,1 1 0 0 0,0-1 0 0 0,1 1 0 0 0,1-1-1 0 0,0 1 1 0 0,1 0 0 0 0,0 0 0 0 0,14-27 0 0 0,-11 30-394 0 0,2 0 0 0 0,-1 0 0 0 0,2 1 0 0 0,-1 0 0 0 0,2 1 0 0 0,-1 0 1 0 0,1 1-1 0 0,1 0 0 0 0,0 0 0 0 0,0 1 0 0 0,0 1 0 0 0,1 0 0 0 0,0 1 0 0 0,1 0 1 0 0,-1 1-1 0 0,24-5 0 0 0,-1 0-834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280 90 776 0 0,'0'-2'338'0'0,"1"0"0"0"0,0 0 0 0 0,0 0 1 0 0,0 1-1 0 0,0-1 0 0 0,0 0 0 0 0,0 1 0 0 0,0-1 0 0 0,0 1 0 0 0,1-1 0 0 0,-1 1 0 0 0,1-1 1 0 0,-1 1-1 0 0,1 0 0 0 0,-1 0 0 0 0,1 0 0 0 0,0 0 0 0 0,-1 0 0 0 0,1 0 0 0 0,0 0 0 0 0,0 1 1 0 0,0-1-1 0 0,0 1 0 0 0,2-1 0 0 0,3-1 106 0 0,1 0 0 0 0,-1 0 0 0 0,0 1 0 0 0,0 0-1 0 0,11 0 1 0 0,-8 2-307 0 0,-1 0 0 0 0,1 1 0 0 0,0 0 0 0 0,-1 0 0 0 0,1 1-1 0 0,-1 1 1 0 0,0 0 0 0 0,0 0 0 0 0,0 0 0 0 0,0 1 0 0 0,13 11-1 0 0,-10-7-79 0 0,-1 2 0 0 0,0-1 0 0 0,-1 2-1 0 0,0-1 1 0 0,-1 1 0 0 0,0 1-1 0 0,7 14 1 0 0,-3-2-50 0 0,-1 0 1 0 0,-1 1-1 0 0,-1 1 0 0 0,-2 0 0 0 0,-1 0 1 0 0,-1 0-1 0 0,5 53 0 0 0,-10-67-49 0 0,-1 0 0 0 0,0 1 0 0 0,-1-1 0 0 0,-1 0 0 0 0,0 0 0 0 0,-1 0 1 0 0,0-1-1 0 0,0 1 0 0 0,-2-1 0 0 0,0 1 0 0 0,0-1 0 0 0,-11 17 0 0 0,13-24-38 0 0,-1 0-1 0 0,0 0 1 0 0,0 0-1 0 0,0 0 0 0 0,-1-1 1 0 0,0 0-1 0 0,1 0 1 0 0,-2 0-1 0 0,1-1 1 0 0,0 0-1 0 0,-1 1 1 0 0,1-2-1 0 0,-1 1 1 0 0,0-1-1 0 0,0 0 1 0 0,0 0-1 0 0,0-1 1 0 0,0 1-1 0 0,0-1 0 0 0,-1-1 1 0 0,1 1-1 0 0,0-1 1 0 0,0 0-1 0 0,-1-1 1 0 0,1 1-1 0 0,0-1 1 0 0,0 0-1 0 0,-8-3 1 0 0,-7-3-54 0 0,1-1 0 0 0,1 0 0 0 0,0-2 0 0 0,0 0 0 0 0,1-1 0 0 0,0-1 0 0 0,1 0 1 0 0,0-1-1 0 0,-27-28 0 0 0,9 3 9 0 0,1 0 0 0 0,-56-86 0 0 0,79 106 129 0 0,0-1 0 0 0,1-1 0 0 0,0 0 1 0 0,2 0-1 0 0,1-1 0 0 0,0 1 0 0 0,-6-35 1 0 0,12 50-54 0 0,0-1 1 0 0,0 0 0 0 0,1 0 0 0 0,0 1-1 0 0,0-1 1 0 0,0 0 0 0 0,0 0 0 0 0,1 1-1 0 0,0-1 1 0 0,0 0 0 0 0,1 1 0 0 0,0-1 0 0 0,0 1-1 0 0,0-1 1 0 0,0 1 0 0 0,1 0 0 0 0,0 0-1 0 0,0 0 1 0 0,0 0 0 0 0,1 1 0 0 0,0-1 0 0 0,0 1-1 0 0,0 0 1 0 0,0 0 0 0 0,0 0 0 0 0,1 1-1 0 0,0 0 1 0 0,0 0 0 0 0,0 0 0 0 0,0 0 0 0 0,0 1-1 0 0,11-4 1 0 0,12-2-1136 0 0,1 2-1 0 0,0 1 1 0 0,0 2 0 0 0,55 0-1 0 0,-38 2-55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345 154 96 0 0,'-5'-17'9253'0'0,"30"16"-5140"0"0,-10 3-4911 0 0,-6 2 876 0 0,-1 1-1 0 0,0 0 1 0 0,0 0-1 0 0,0 0 1 0 0,-1 1-1 0 0,0 0 1 0 0,0 0-1 0 0,0 1 0 0 0,-1 0 1 0 0,0 0-1 0 0,0 1 1 0 0,-1 0-1 0 0,8 14 1 0 0,2 6-86 0 0,-2 1 1 0 0,17 52 0 0 0,-23-58-1 0 0,-1 0 0 0 0,-1 0 1 0 0,-1 1-1 0 0,-1 0 0 0 0,-2-1 0 0 0,0 1 0 0 0,-3 27 0 0 0,1-38 18 0 0,0 0-1 0 0,-1-1 1 0 0,-1 1-1 0 0,0-1 1 0 0,-1 1-1 0 0,0-1 1 0 0,0 0-1 0 0,-2-1 1 0 0,1 1-1 0 0,-2-1 1 0 0,1 0-1 0 0,-1-1 1 0 0,-1 1 0 0 0,0-2-1 0 0,-10 10 1 0 0,13-14-23 0 0,0 0 0 0 0,-1-1 1 0 0,1 0-1 0 0,-1 0 0 0 0,0-1 1 0 0,0 1-1 0 0,-1-1 0 0 0,1-1 0 0 0,-1 1 1 0 0,1-1-1 0 0,-1 0 0 0 0,0-1 1 0 0,0 1-1 0 0,0-1 0 0 0,0-1 1 0 0,-7 1-1 0 0,5-2-15 0 0,-1 0 0 0 0,1-1 0 0 0,-1 0 0 0 0,1-1-1 0 0,0 1 1 0 0,0-2 0 0 0,0 1 0 0 0,1-1 0 0 0,-1-1 0 0 0,-12-8 0 0 0,2-1-12 0 0,1-1 0 0 0,0-1 0 0 0,1 0 0 0 0,0-1 1 0 0,2-1-1 0 0,0-1 0 0 0,1 0 0 0 0,-18-33 0 0 0,17 24 46 0 0,2-1 0 0 0,1 0 0 0 0,1 0 0 0 0,1-2-1 0 0,2 1 1 0 0,-9-63 0 0 0,15 77-164 0 0,1 1-1 0 0,1-1 1 0 0,0 1-1 0 0,1-1 1 0 0,1 1-1 0 0,0-1 1 0 0,1 1-1 0 0,0 0 1 0 0,1 0-1 0 0,1 0 1 0 0,1 0-1 0 0,0 1 1 0 0,1 0-1 0 0,0 0 1 0 0,1 1-1 0 0,11-14 1 0 0,-14 22-185 0 0,1-1 0 0 0,-1 0 0 0 0,1 1 1 0 0,1 0-1 0 0,-1 1 0 0 0,1 0 0 0 0,0 0 1 0 0,0 0-1 0 0,0 0 0 0 0,0 1 1 0 0,14-3-1 0 0,-4 1-579 0 0,0 2 0 0 0,0 0 0 0 0,0 1 0 0 0,25 1 0 0 0,-3 2-275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10 8 0 0,'-5'-9'13593'0'0,"-5"46"-18549"0"0,14 4-849 0 0,-3-23 4201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1 104 0 0,'-18'53'6635'0'0,"12"-29"-5457"0"0,-2 21-1636 0 0,12 19-4923 0 0,-2-50 4550 0 0,-1 6-320 0 0</inkml:trace>
  <inkml:trace contextRef="#ctx0" brushRef="#br0" timeOffset="1">18 713 464 0 0,'0'7'900'0'0,"5"0"36"0"0,0 2-228 0 0,0-2-276 0 0,-5 0-172 0 0,0 0-120 0 0,5 0-80 0 0,1-1-116 0 0,-6 4-160 0 0,0-4-232 0 0,0 1-252 0 0,0-2-120 0 0,5 2-64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1 700 0 0,'0'9'948'0'0,"5"0"40"0"0,0 0-308 0 0,-5-2-248 0 0,0-2-172 0 0,5 1-124 0 0,0-1-64 0 0,-5 0-80 0 0,0 2-120 0 0,5-3-164 0 0,-5 1-212 0 0,0-1-244 0 0,0 3-124 0 0,5 0-28 0 0</inkml:trace>
  <inkml:trace contextRef="#ctx0" brushRef="#br0" timeOffset="1">6 478 396 0 0,'-5'7'988'0'0,"5"3"76"0"0,0-1-96 0 0,0 2-324 0 0,5 1-212 0 0,-5-1-140 0 0,0 3-96 0 0,5-3-72 0 0,0 3-56 0 0,-5 2-36 0 0,5-2-68 0 0,-5 2-116 0 0,0-2-160 0 0,0 2-228 0 0,0-2-296 0 0,0 2-152 0 0,0-5-48 0 0,0 6 60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 0 0,'35'53'5765'0'0,"-31"-30"-5752"0"0,-1 0 1 0 0,-1-1-1 0 0,-1 31 1 0 0,-9 28-4267 0 0,7-67 3159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360 106 200 0 0,'0'-5'592'0'0,"1"1"-1"0"0,-1-1 1 0 0,1 1 0 0 0,0-1 0 0 0,0 1-1 0 0,0-1 1 0 0,0 1 0 0 0,1-1-1 0 0,0 1 1 0 0,0 0 0 0 0,0 0-1 0 0,0 0 1 0 0,1 0 0 0 0,-1 0 0 0 0,1 1-1 0 0,0-1 1 0 0,1 1 0 0 0,-1 0-1 0 0,0-1 1 0 0,1 2 0 0 0,0-1-1 0 0,4-3 1 0 0,-4 4-424 0 0,0 0-1 0 0,0 1 1 0 0,0-1-1 0 0,1 1 1 0 0,-1-1-1 0 0,0 1 1 0 0,1 0-1 0 0,-1 1 1 0 0,1-1-1 0 0,-1 1 1 0 0,1 0-1 0 0,-1 0 1 0 0,1 1-1 0 0,-1-1 1 0 0,6 2 0 0 0,-5-1-152 0 0,0 1 1 0 0,0 0 0 0 0,-1 0-1 0 0,1 0 1 0 0,-1 0 0 0 0,1 1-1 0 0,-1 0 1 0 0,0 0 0 0 0,0 0-1 0 0,0 0 1 0 0,0 0 0 0 0,6 9-1 0 0,-3-3-12 0 0,0 0 0 0 0,-1 1 0 0 0,0 0 0 0 0,-1 0-1 0 0,6 16 1 0 0,-1 2-21 0 0,-2 0 0 0 0,-1 0 0 0 0,6 51 1 0 0,-10-48-21 0 0,-1-1 1 0 0,-2 1 0 0 0,-1 0 0 0 0,-1-1-1 0 0,-2 1 1 0 0,-1-1 0 0 0,-1 0 0 0 0,-14 38 0 0 0,16-56-48 0 0,-1 0 1 0 0,-1-1-1 0 0,0 0 1 0 0,0 0 0 0 0,-1 0-1 0 0,-1-1 1 0 0,0 0-1 0 0,0 0 1 0 0,-19 17 0 0 0,20-22-23 0 0,-1 1-1 0 0,0-1 1 0 0,0-1 0 0 0,0 1 0 0 0,-1-1 0 0 0,0-1 0 0 0,0 0 0 0 0,0 0 0 0 0,0 0-1 0 0,0-1 1 0 0,0-1 0 0 0,-1 1 0 0 0,1-2 0 0 0,-18 0 0 0 0,13-1 0 0 0,1 0 0 0 0,-1-2 0 0 0,1 1 0 0 0,0-2 0 0 0,0 0 0 0 0,0 0 1 0 0,0-1-1 0 0,1-1 0 0 0,0 0 0 0 0,0 0 0 0 0,1-2 0 0 0,-1 1 0 0 0,2-1 0 0 0,-1-1 0 0 0,-14-15 0 0 0,8 6-87 0 0,2-1 0 0 0,0 0 0 0 0,1-1 0 0 0,1-1 0 0 0,0 0 1 0 0,2-1-1 0 0,-16-42 0 0 0,20 43-92 0 0,1 0 1 0 0,-7-41-1 0 0,12 53 206 0 0,0 1-1 0 0,0-1 0 0 0,1 0 1 0 0,0 0-1 0 0,1 1 0 0 0,0-1 1 0 0,0 0-1 0 0,1 1 0 0 0,0-1 1 0 0,4-9-1 0 0,-2 9-323 0 0,0 0-1 0 0,1 0 1 0 0,-1 1-1 0 0,2 0 0 0 0,-1 0 1 0 0,12-12-1 0 0,-13 16 113 0 0,0 1-1 0 0,0-1 0 0 0,1 1 0 0 0,-1 1 1 0 0,1-1-1 0 0,-1 0 0 0 0,1 1 1 0 0,0 0-1 0 0,0 0 0 0 0,0 1 0 0 0,0-1 1 0 0,0 1-1 0 0,0 0 0 0 0,8 0 0 0 0,17 0-909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476 80 752 0 0,'0'-6'1010'0'0,"0"-1"0"0"0,-1 1 0 0 0,1 0 0 0 0,-1-1 0 0 0,0 1-1 0 0,0 0 1 0 0,-1 0 0 0 0,0 0 0 0 0,-7-12 748 0 0,9 18-1701 0 0,0-1 1 0 0,0 1-1 0 0,0 0 1 0 0,0 0-1 0 0,0 0 1 0 0,0 0-1 0 0,0 0 1 0 0,0-1-1 0 0,0 1 1 0 0,0 0 0 0 0,0 0-1 0 0,0 0 1 0 0,0 0-1 0 0,0-1 1 0 0,0 1-1 0 0,0 0 1 0 0,0 0-1 0 0,0 0 1 0 0,0 0-1 0 0,1-2 864 0 0,-1 1-864 0 0,0 1 1 0 0,1 0-1 0 0,-1 0 1 0 0,0 0-1 0 0,12 1 1401 0 0,11 7-853 0 0,0 3-572 0 0,-1 1 1 0 0,0 1-1 0 0,-1 1 0 0 0,20 17 0 0 0,-19-12 2 0 0,-1 0 0 0 0,-1 2-1 0 0,-1 0 1 0 0,-1 2 0 0 0,-1 0-1 0 0,21 35 1 0 0,-28-39-23 0 0,-1 0 1 0 0,0 1 0 0 0,-1 0-1 0 0,-2 0 1 0 0,0 1 0 0 0,0-1 0 0 0,1 26-1 0 0,-5-30-19 0 0,-1 0 0 0 0,-1-1-1 0 0,-1 1 1 0 0,0 0 0 0 0,-1-1-1 0 0,0 1 1 0 0,-2-1 0 0 0,0 0-1 0 0,0 0 1 0 0,-10 21 0 0 0,4-18-33 0 0,0 0 0 0 0,-1 0 0 0 0,-1-1 1 0 0,0-1-1 0 0,-2 0 0 0 0,1 0 0 0 0,-2-2 1 0 0,0 0-1 0 0,-21 15 0 0 0,15-14-108 0 0,-1-1 0 0 0,0 0 1 0 0,-1-2-1 0 0,0-1 0 0 0,-1 0 0 0 0,-1-2 0 0 0,-33 8 0 0 0,40-12-9 0 0,0-2 1 0 0,0 0-1 0 0,0-1 0 0 0,0-1 0 0 0,0-1 0 0 0,0-1 0 0 0,-1 0 0 0 0,1-1 0 0 0,0-1 0 0 0,-29-8 0 0 0,34 6 31 0 0,1 0-1 0 0,0-1 0 0 0,0 0 1 0 0,0-1-1 0 0,0 0 0 0 0,1-1 1 0 0,0 0-1 0 0,1-1 0 0 0,0 0 0 0 0,0 0 1 0 0,1-1-1 0 0,0-1 0 0 0,1 1 1 0 0,0-1-1 0 0,-9-17 0 0 0,10 13 39 0 0,1 0-1 0 0,0 0 0 0 0,1 0 1 0 0,0-1-1 0 0,1 0 1 0 0,1 0-1 0 0,1 0 0 0 0,0 0 1 0 0,1 0-1 0 0,1 0 0 0 0,0 0 1 0 0,1-1-1 0 0,3-15 1 0 0,0 10 7 0 0,1 1 1 0 0,1-1-1 0 0,0 1 1 0 0,2 0-1 0 0,0 1 1 0 0,2-1-1 0 0,0 2 1 0 0,25-36 0 0 0,-15 29-478 0 0,2 1 1 0 0,1 1 0 0 0,0 1 0 0 0,2 1 0 0 0,1 1-1 0 0,0 2 1 0 0,2 0 0 0 0,0 2 0 0 0,1 1 0 0 0,0 1-1 0 0,1 1 1 0 0,1 2 0 0 0,58-14 0 0 0,-28 13-614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1 4 0 0,'-3'3'7230'0'0,"-13"25"-5312"0"0,7 3-237 0 0,-7 45 1 0 0,-1 92 271 0 0,12-106-1410 0 0,-2 116 986 0 0,23 261-1 0 0,-5-238-1066 0 0,8 100 71 0 0,18 152-56 0 0,10 147-343 0 0,-40-446-194 0 0,0 75-50 0 0,-6-65-2366 0 0,-4-138 662 0 0,1-2-3383 0 0,2-53-4592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19 271 956 0 0,'-19'20'9316'0'0,"28"-36"-7300"0"0,0 3-1507 0 0,1 0 0 0 0,0 0 0 0 0,1 1 0 0 0,1 1 0 0 0,0 0 0 0 0,0 1 0 0 0,1 0 0 0 0,0 0 0 0 0,1 2 0 0 0,22-12 0 0 0,13-1-529 0 0,94-29 0 0 0,-70 27-762 0 0,-23 2-3383 0 0,-8-7-7066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3 396 0 0,'0'0'29'0'0,"0"0"-1"0"0,1 0 1 0 0,-1 0-1 0 0,0 1 1 0 0,0-1-1 0 0,0 0 1 0 0,0 0 0 0 0,0 0-1 0 0,1 0 1 0 0,-1 1-1 0 0,0-1 1 0 0,0 0 0 0 0,0 0-1 0 0,0 0 1 0 0,1 0-1 0 0,-1 0 1 0 0,0 0-1 0 0,0 0 1 0 0,1 0 0 0 0,-1 1-1 0 0,0-1 1 0 0,0 0-1 0 0,0 0 1 0 0,1 0-1 0 0,-1 0 1 0 0,0 0 0 0 0,0 0-1 0 0,0 0 1 0 0,1 0-1 0 0,-1 0 1 0 0,0 0-1 0 0,0-1 1 0 0,1 1 0 0 0,-1 0-1 0 0,0 0 1 0 0,0 0-1 0 0,0 0 1 0 0,1 0-1 0 0,-1 0 1 0 0,0 0 0 0 0,0-1-1 0 0,0 1 1 0 0,0 0-1 0 0,1 0 1 0 0,-1 0-1 0 0,0 0 1 0 0,0 0 0 0 0,0-1-1 0 0,0 1 1 0 0,0 0-1 0 0,0 0 1 0 0,1 0-1 0 0,-1-1 1 0 0,0 1 0 0 0,0 0-1 0 0,0 0 1 0 0,0-1-1 0 0,0 1 1 0 0,0 0 0 0 0,0 0-1 0 0,0 0 1 0 0,0-1-1 0 0,12 20 654 0 0,-4 39 399 0 0,-10 36 128 0 0,1-4-371 0 0,55 365 1472 0 0,37-6-802 0 0,9 56-360 0 0,-68-315-766 0 0,5 24-82 0 0,-16-71-188 0 0,-5-24-1 0 0,26 238 102 0 0,-36-294-214 0 0,0 14-109 0 0,-4-26-1089 0 0,-3-81-2969 0 0,7-11-39 0 0,-1 27 2882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2904 540 0 0,'-12'14'1113'0'0,"0"0"0"0"0,-26 21 0 0 0,24-23-365 0 0,1 1 0 0 0,-22 25 0 0 0,12-10 1291 0 0,23-28-2009 0 0,0 0 0 0 0,0 0 0 0 0,0 0 0 0 0,0 0 1 0 0,0 0-1 0 0,0 0 0 0 0,0 0 0 0 0,0 0 0 0 0,0 0 0 0 0,0 0 1 0 0,0 0-1 0 0,-1 1 0 0 0,1-1 0 0 0,0 0 0 0 0,0 0 0 0 0,0 0 1 0 0,0 0-1 0 0,0 0 0 0 0,0 0 0 0 0,0 0 0 0 0,0 0 0 0 0,-1 0 1 0 0,1 0-1 0 0,0 0 0 0 0,0 0 0 0 0,0 0 0 0 0,0 0 0 0 0,0 0 1 0 0,0 0-1 0 0,0 0 0 0 0,-1 0 0 0 0,1 0 0 0 0,0 0 1 0 0,0 0-1 0 0,0 0 0 0 0,0 0 0 0 0,0-1 0 0 0,0 1 0 0 0,0 0 1 0 0,0 0-1 0 0,-1 0 0 0 0,1 0 0 0 0,0 0 0 0 0,0 0 0 0 0,0 0 1 0 0,0 0-1 0 0,0 0 0 0 0,0 0 0 0 0,0-1 0 0 0,0 1 0 0 0,0 0 1 0 0,0 0-1 0 0,0 0 0 0 0,0 0 0 0 0,0 0 0 0 0,0 0 1 0 0,0 0-1 0 0,0 0 0 0 0,0-1 0 0 0,0 1 0 0 0,0 0 0 0 0,0 0 1 0 0,0 0-1 0 0,0 0 0 0 0,4-22 1191 0 0,12-20-310 0 0,2 1 0 0 0,1 0 0 0 0,40-60 0 0 0,-17 29-468 0 0,463-720 142 0 0,-292 473-665 0 0,-167 250-38 0 0,427-638-154 0 0,-226 361-2342 0 0,12 11-4243 0 0,-132 198 2023 0 0,-95 105 3609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2716 484 0 0,'-1'-1'162'0'0,"1"1"1"0"0,-1-1-1 0 0,1 0 0 0 0,-1 0 0 0 0,1 0 1 0 0,-1 0-1 0 0,1 0 0 0 0,0 0 0 0 0,0 0 1 0 0,0 0-1 0 0,-1 0 0 0 0,1 0 1 0 0,0 0-1 0 0,0 0 0 0 0,0 0 0 0 0,0 0 1 0 0,1 1-1 0 0,-1-1 0 0 0,0 0 0 0 0,0 0 1 0 0,1 0-1 0 0,-1 0 0 0 0,0 0 0 0 0,1 0 1 0 0,-1 0-1 0 0,1 0 0 0 0,-1 1 1 0 0,1-1-1 0 0,-1 0 0 0 0,1 0 0 0 0,0 0 1 0 0,23-36 733 0 0,-21 32-387 0 0,68-93 1995 0 0,103-112 1 0 0,-44 60-1902 0 0,654-963 265 0 0,-371 537-2617 0 0,-110 215-4330 0 0,-196 251 1902 0 0,-76 83 3004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863 58 260 0 0,'10'-12'1001'0'0,"-5"7"-313"0"0,-1-1-1 0 0,1 1 0 0 0,0-1 1 0 0,1 1-1 0 0,-1 1 0 0 0,1-1 1 0 0,10-5 644 0 0,-20 15-907 0 0,1-1 0 0 0,-1 0 0 0 0,0 0 0 0 0,0 0 0 0 0,-1 0 0 0 0,1-1 0 0 0,-8 5 0 0 0,10-7-254 0 0,-22 15 67 0 0,0-2 0 0 0,-1-1 0 0 0,0-1 0 0 0,-1 0 0 0 0,-41 10 0 0 0,-143 25-79 0 0,19-7-1353 0 0,161-31 656 0 0,0 1 0 0 0,0 1-1 0 0,1 2 1 0 0,-29 17-1 0 0,49-25 65 0 0,0 1 0 0 0,0 0 0 0 0,1 0 0 0 0,0 1-1 0 0,0 0 1 0 0,1 1 0 0 0,0 0 0 0 0,0 0-1 0 0,1 0 1 0 0,0 1 0 0 0,1 0 0 0 0,0 0 0 0 0,0 0-1 0 0,-4 13 1 0 0,3 0-626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60 108 116 0 0,'8'-54'899'0'0,"-1"1"1468"0"0,-19 85-723 0 0,0-6-1230 0 0,-4 42-32 0 0,3 1 1 0 0,3 0-1 0 0,3 0 0 0 0,3 1 1 0 0,5 71-1 0 0,48 349 909 0 0,-40-422-1098 0 0,147 703 896 0 0,-121-623-1034 0 0,89 317 257 0 0,41 195-709 0 0,-156-596-1284 0 0,-2 1-1 0 0,-2 70 1 0 0,-11-91-2590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1671 19 444 0 0,'6'-18'2470'0'0,"-11"17"-464"0"0,-11 15-305 0 0,4-2-1122 0 0,3-2-518 0 0,-327 355 4409 0 0,182-175-3424 0 0,-131 215 0 0 0,73-56-606 0 0,-191 434 1 0 0,273-489-660 0 0,103-228-338 0 0,7-17-2213 0 0,-40 75-1 0 0,58-123 2269 0 0,-4 9-1118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1 456 1000 0 0,'6'-6'9880'0'0,"11"-12"-8449"0"0,-9 9-181 0 0,1 0-833 0 0,1 1 0 0 0,0-1 1 0 0,0 2-1 0 0,1-1 1 0 0,0 2-1 0 0,0-1 1 0 0,1 1-1 0 0,0 1 1 0 0,0 0-1 0 0,14-3 0 0 0,34-17-232 0 0,132-90-235 0 0,-21 11 50 0 0,-144 90-11 0 0,1 1 0 0 0,0 1 0 0 0,1 2-1 0 0,48-11 1 0 0,-38 10-384 0 0,-23 6-759 0 0,0 0-1 0 0,31-4 0 0 0,-44 9 581 0 0,0-1-1 0 0,0 1 0 0 0,1 0 1 0 0,-1 0-1 0 0,0 0 1 0 0,0 1-1 0 0,0-1 1 0 0,0 1-1 0 0,0-1 0 0 0,0 1 1 0 0,0 0-1 0 0,0 0 1 0 0,0 1-1 0 0,0-1 1 0 0,0 1-1 0 0,0-1 0 0 0,-1 1 1 0 0,1 0-1 0 0,-1 0 1 0 0,5 4-1 0 0,2 4-1011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0 120 0 0,'0'3'268'0'0,"5"-3"-124"0"0,-5 2-88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3 267 300 0 0,'-3'11'18752'0'0,"4"-10"-18439"0"0,7 1 24 0 0,39 0 1322 0 0,-28 0-1153 0 0,0-1 1 0 0,34-2-1 0 0,68-21 36 0 0,-1-5-1 0 0,200-73 1 0 0,83-22-111 0 0,-377 117-420 0 0,-1 1 0 0 0,1 2-1 0 0,0 0 1 0 0,0 2 0 0 0,46 5 0 0 0,123 32-348 0 0,-143-25 49 0 0,-39-8-333 0 0,-49-10-11828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70 128 0 0,'-4'-5'486'0'0,"0"0"0"0"0,0-1-1 0 0,-1 2 1 0 0,0-1 0 0 0,0 1 0 0 0,0-1-1 0 0,-1 1 1 0 0,1 1 0 0 0,-1-1 0 0 0,0 1-1 0 0,0 0 1 0 0,0 0 0 0 0,-12-3 0 0 0,-3-3 3813 0 0,95 42 4383 0 0,4 0-6603 0 0,85 36-2041 0 0,-80-31 223 0 0,104 63 0 0 0,-120-53-259 0 0,-11 11 364 0 0,-56-57-362 0 0,1-1-1 0 0,-1 1 1 0 0,1-1 0 0 0,-1 1 0 0 0,1-1 0 0 0,-1 1 0 0 0,0-1 0 0 0,0 1-1 0 0,0-1 1 0 0,0 1 0 0 0,0-1 0 0 0,0 1 0 0 0,0-1 0 0 0,-1 1-1 0 0,1-1 1 0 0,-1 1 0 0 0,1-1 0 0 0,-1 1 0 0 0,1-1 0 0 0,-1 1 0 0 0,0-1-1 0 0,1 0 1 0 0,-1 1 0 0 0,0-1 0 0 0,0 0 0 0 0,-1 1 0 0 0,-29 33 31 0 0,29-33-33 0 0,-150 137-278 0 0,-47 48-6126 0 0,187-174 4880 0 0,1 1 0 0 0,0 0 0 0 0,1 1 0 0 0,1 0-1 0 0,0 0 1 0 0,1 1 0 0 0,1 0 0 0 0,-8 25 0 0 0,8-7-391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3 267 300 0 0,'-3'11'18752'0'0,"4"-10"-18439"0"0,7 1 24 0 0,39 0 1322 0 0,-28 0-1153 0 0,0-1 1 0 0,34-2-1 0 0,68-21 36 0 0,-1-5-1 0 0,200-73 1 0 0,83-22-111 0 0,-377 117-420 0 0,-1 1 0 0 0,1 2-1 0 0,0 0 1 0 0,0 2 0 0 0,46 5 0 0 0,123 32-348 0 0,-143-25 49 0 0,-39-8-333 0 0,-49-10-11828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70 128 0 0,'-4'-5'486'0'0,"0"0"0"0"0,0-1-1 0 0,-1 2 1 0 0,0-1 0 0 0,0 1 0 0 0,0-1-1 0 0,-1 1 1 0 0,1 1 0 0 0,-1-1 0 0 0,0 1-1 0 0,0 0 1 0 0,0 0 0 0 0,-12-3 0 0 0,-3-3 3813 0 0,95 42 4383 0 0,4 0-6603 0 0,85 36-2041 0 0,-80-31 223 0 0,104 63 0 0 0,-120-53-259 0 0,-11 11 364 0 0,-56-57-362 0 0,1-1-1 0 0,-1 1 1 0 0,1-1 0 0 0,-1 1 0 0 0,1-1 0 0 0,-1 1 0 0 0,0-1 0 0 0,0 1-1 0 0,0-1 1 0 0,0 1 0 0 0,0-1 0 0 0,0 1 0 0 0,0-1 0 0 0,-1 1-1 0 0,1-1 1 0 0,-1 1 0 0 0,1-1 0 0 0,-1 1 0 0 0,1-1 0 0 0,-1 1 0 0 0,0-1-1 0 0,1 0 1 0 0,-1 1 0 0 0,0-1 0 0 0,0 0 0 0 0,-1 1 0 0 0,-29 33 31 0 0,29-33-33 0 0,-150 137-278 0 0,-47 48-6126 0 0,187-174 4880 0 0,1 1 0 0 0,0 0 0 0 0,1 1 0 0 0,1 0-1 0 0,0 0 1 0 0,1 1 0 0 0,1 0 0 0 0,-8 25 0 0 0,8-7-391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79 1744 0 0,'2'7'20548'0'0,"7"-6"-19923"0"0,0 0 0 0 0,0 0 0 0 0,-1-1 0 0 0,1 0 0 0 0,0-1 0 0 0,0 0 0 0 0,0 0 0 0 0,10-3 0 0 0,76-27-1466 0 0,-31 9-1447 0 0,2 8-2640 0 0,91 0-12526 0 0,-135 14 15640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0 152 972 0 0,'19'-5'3196'0'0,"-1"1"0"0"0,30-2 0 0 0,40 1 158 0 0,14 0-5971 0 0,41-25-6777 0 0,-116 25 7911 0 0</inkml:trace>
  <inkml:trace contextRef="#ctx0" brushRef="#br0" timeOffset="1">690 83 668 0 0,'2'-2'830'0'0,"0"-1"0"0"0,0 1 0 0 0,1 0 0 0 0,-1 0 0 0 0,1 0 0 0 0,-1 0 1 0 0,1 0-1 0 0,0 1 0 0 0,5-3 0 0 0,32-10 2380 0 0,9-3-5665 0 0,-22 4-356 0 0,22-1-2014 0 0,-30 12 3497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1 112 640 0 0,'73'-24'8767'0'0,"3"10"-7377"0"0,-15 2-3290 0 0,-19 2 48 0 0,72-22-4075 0 0,-92 25 4929 0 0</inkml:trace>
  <inkml:trace contextRef="#ctx0" brushRef="#br0" timeOffset="1">654 2 540 0 0,'10'-1'469'0'0,"-1"0"-1"0"0,0 1 1 0 0,1 0-1 0 0,-1 1 1 0 0,0 0-1 0 0,1 1 1 0 0,-1 0-1 0 0,0 0 1 0 0,0 1 0 0 0,12 5-1 0 0,-10-3-729 0 0,0-2 0 0 0,0 1 0 0 0,1-1 0 0 0,-1-1 1 0 0,1 0-1 0 0,21 0 0 0 0,28-6-2496 0 0,-41 4 1850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44 0 0,'10'0'824'0'0,"1"0"80"0"0,-1 2-136 0 0,0 0-188 0 0,0 1-144 0 0,0-3-124 0 0,1 4-100 0 0,4-4-120 0 0,-5 2-120 0 0,11-2-64 0 0,-6-2-124 0 0,0 0-164 0 0,1 0-156 0 0,4-3-56 0 0,-5 0-132 0 0,1 3-64 0 0,4-3 44 0 0</inkml:trace>
  <inkml:trace contextRef="#ctx0" brushRef="#br0" timeOffset="1">465 24 516 0 0,'7'-1'737'0'0,"1"0"0"0"0,-1 0 0 0 0,1 1 0 0 0,-1 0 0 0 0,1 1-1 0 0,11 2 1 0 0,-13-2-785 0 0,-1 0 0 0 0,1 0-1 0 0,0-1 1 0 0,0 0 0 0 0,0 0-1 0 0,-1 0 1 0 0,1-1 0 0 0,0 1-1 0 0,0-1 1 0 0,-1-1 0 0 0,10-2-1 0 0,32-12-3774 0 0,-32 13 2820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0 556 0 0,'-17'1'1491'0'0,"-19"2"2360"0"0,18 4 2157 0 0,26 6-957 0 0,18 8-3431 0 0,-25-20-1393 0 0,34 23 571 0 0,48 27-1 0 0,108 40-499 0 0,-72-36-136 0 0,-86-40-108 0 0,8 3 42 0 0,-2 2 0 0 0,0 2 0 0 0,-1 1 0 0 0,48 39 0 0 0,-82-59-95 0 0,0 0-1 0 0,0 1 0 0 0,0-1 1 0 0,-1 1-1 0 0,0-1 0 0 0,1 1 1 0 0,-1 0-1 0 0,0 0 0 0 0,-1 0 1 0 0,1 1-1 0 0,-1-1 1 0 0,0 1-1 0 0,0 0 0 0 0,2 7 1 0 0,-5-10 0 0 0,0 0 0 0 0,0 0 0 0 0,0 0 0 0 0,0 0 0 0 0,0-1 1 0 0,-1 1-1 0 0,1 0 0 0 0,-1-1 0 0 0,1 1 0 0 0,-1-1 0 0 0,0 0 1 0 0,1 1-1 0 0,-1-1 0 0 0,0 0 0 0 0,0 0 0 0 0,-2 1 0 0 0,-42 22 37 0 0,36-19-30 0 0,-122 69 240 0 0,5 15-3759 0 0,94-63 820 0 0,2 1 0 0 0,1 2 0 0 0,1 1 0 0 0,2 1 0 0 0,-33 48 0 0 0,35-40 844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1092 0 0,'22'-7'9892'0'0,"3"4"-3664"0"0,15 3-1751 0 0,0 4-3852 0 0,17 0-2027 0 0,-39-5-2431 0 0,1-1 1 0 0,32-7-1 0 0,8-1-3501 0 0,-37 9 5422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65 524 0 0,'16'-2'1988'0'0,"-6"0"360"0"0,10 2 233 0 0,1 0 19 0 0,-1 0-636 0 0,0 0-576 0 0,6 0-544 0 0,-6-3-500 0 0,1 1-504 0 0,-6 2-524 0 0,6 0-488 0 0,-6-2-460 0 0,10-1-560 0 0,-9 1-168 0 0,9 2 119 0 0,1-2 305 0 0,-6 4 360 0 0</inkml:trace>
  <inkml:trace contextRef="#ctx0" brushRef="#br0" timeOffset="1">557 51 488 0 0,'10'-6'1380'0'0,"-5"3"180"0"0,5 1 152 0 0,6 0-319 0 0,-6 2-305 0 0,5-3-280 0 0,-5 1-252 0 0,6 2-220 0 0,-1-5-276 0 0,-5 5-304 0 0,6-2-288 0 0,4-2-312 0 0,0-1-336 0 0,1 3-317 0 0,-1-3-59 0 0,1 0 84 0 0,4 1 168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0 244 764 0 0,'4'-2'681'0'0,"-1"-1"-1"0"0,1 1 1 0 0,-1 0-1 0 0,1 0 1 0 0,0 0-1 0 0,0 1 1 0 0,0 0-1 0 0,7-2 1 0 0,-6 2-651 0 0,-1-1 1 0 0,1 1 0 0 0,-1 0 0 0 0,1-1 0 0 0,-1 0 0 0 0,0 0 0 0 0,0-1 0 0 0,0 1-1 0 0,4-4 1 0 0,7-8-1301 0 0,-6 6 337 0 0,0 0 0 0 0,0 0 0 0 0,0 1 0 0 0,16-9 0 0 0,-10 9-89 0 0</inkml:trace>
  <inkml:trace contextRef="#ctx0" brushRef="#br0" timeOffset="1">444 134 720 0 0,'4'-2'468'0'0,"0"1"1"0"0,0-1-1 0 0,-1 0 1 0 0,1 0-1 0 0,-1 0 1 0 0,1 0-1 0 0,-1-1 0 0 0,0 1 1 0 0,0-1-1 0 0,4-4 1 0 0,24-18-71 0 0,35-9-1351 0 0,-45 25 54 0 0,1 1 0 0 0,36-10-1 0 0,-12 9-630 0 0,-20 7 680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83 36 0 0,'10'2'596'0'0,"0"-1"-1"0"0,0 0 1 0 0,0-1-1 0 0,0 0 1 0 0,0 0-1 0 0,0-1 1 0 0,0-1-1 0 0,17-4 1 0 0,-7 1-807 0 0,11-5-486 0 0,3-1-323 0 0,-12 5 352 0 0,24-1-1029 0 0,-20 5 846 0 0</inkml:trace>
  <inkml:trace contextRef="#ctx0" brushRef="#br0" timeOffset="1">562 111 284 0 0,'3'-1'200'0'0,"-1"0"0"0"0,1 1 0 0 0,0-1 1 0 0,0 0-1 0 0,-1 0 0 0 0,1-1 0 0 0,0 1 0 0 0,-1 0 0 0 0,0-1 0 0 0,1 0 1 0 0,-1 0-1 0 0,0 1 0 0 0,0-1 0 0 0,0 0 0 0 0,0-1 0 0 0,0 1 0 0 0,0 0 1 0 0,0 0-1 0 0,-1-1 0 0 0,1 1 0 0 0,1-5 0 0 0,0 2-317 0 0,0 0 0 0 0,1 0-1 0 0,-1 0 1 0 0,1 1 0 0 0,1-1 0 0 0,4-4-1 0 0,26-11-1268 0 0,-9 11 46 0 0,-11 6 524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60 680 0 0,'15'-5'1028'0'0,"-5"-1"100"0"0,6-1-244 0 0,-1 4-164 0 0,0-1-124 0 0,1-1-123 0 0,-1 3-101 0 0,0 2-96 0 0,1-2-80 0 0,-1 2-100 0 0,-5-3-140 0 0,5 3-180 0 0,-4-2-208 0 0,-1 0-277 0 0,0-3-335 0 0,0 1-144 0 0,0-1 0 0 0,6 0 88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47 892 0 0,'-43'-15'1950'0'0,"-8"-3"813"0"0,18 5 5679 0 0,74 34-4625 0 0,106 33-2971 0 0,-9-2-419 0 0,-46-16-159 0 0,-3 3 106 0 0,-30-11-16 0 0,-40-17-274 0 0,11 9 6 0 0,-12-7-107 0 0,-15-7-17 0 0,-8 8 18 0 0,-17 13 39 0 0,11-14-9 0 0,-32 53 30 0 0,16-22-349 0 0,-2-1 1 0 0,-2-1-1 0 0,-2-1 0 0 0,-44 41 1 0 0,48-56-1764 0 0,-64 41-1 0 0,55-44-924 0 0,-1-3-1 0 0,-2 0 0 0 0,-47 15 0 0 0,53-23 1184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42 371 72 0 0,'-26'22'18983'0'0,"18"-11"-16610"0"0,0-5-2767 0 0,38 3 4162 0 0,2-9-3354 0 0,172-33-187 0 0,-50 9-289 0 0,681-161-145 0 0,-411 86 156 0 0,-178 55-3 0 0,-98 20-204 0 0,-127 20-187 0 0,14-1-387 0 0,-14 9 829 0 0,-20-3-28 0 0,-1-3-137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8:15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4 16 0 0,'-37'-3'15516'0'0,"60"13"-13897"0"0,133 57 105 0 0,202 102-1130 0 0,-149-61-277 0 0,-208-107-316 0 0,0 0 0 0 0,0 0 0 0 0,0 1 0 0 0,0-1 0 0 0,0 1 0 0 0,0-1 0 0 0,0 1 0 0 0,-1-1 0 0 0,1 1 0 0 0,-1-1 0 0 0,1 1 0 0 0,-1 0 0 0 0,1-1 0 0 0,-1 1 0 0 0,0 0 0 0 0,0-1 1 0 0,0 1-1 0 0,0 0 0 0 0,0-1 0 0 0,0 1 0 0 0,0 0 0 0 0,-1-1 0 0 0,1 1 0 0 0,-1-1 0 0 0,1 1 0 0 0,-1 0 0 0 0,1-1 0 0 0,-2 3 0 0 0,-19 48 24 0 0,-32 42 186 0 0,-41 35-799 0 0,-87 66-5026 0 0,25-30-6416 0 0,135-139 10478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18:39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 0 0,'0'0'8'0'0,"0"2"-12"0"0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19:57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3141 26 276 0 0,'35'-25'3794'0'0,"-63"24"518"0"0,-21 6-2986 0 0,-373 54 1309 0 0,-110 20-1167 0 0,-54 58 894 0 0,476-103-1943 0 0,1 4 0 0 0,3 5-1 0 0,-125 71 1 0 0,176-82-157 0 0,2 2 0 0 0,-87 75 0 0 0,110-82-78 0 0,1 2 1 0 0,1 1-1 0 0,1 1 0 0 0,2 2 0 0 0,-28 48 0 0 0,29-40-73 0 0,-31 55 107 0 0,-20 54 55 0 0,65-127-240 0 0,-98 242 158 0 0,72-155-106 0 0,16-36 11 0 0,-72 240 243 0 0,45-183-156 0 0,33-96-92 0 0,-53 123 534 0 0,67-157-622 0 0,0-1-1 0 0,0 1 1 0 0,0 0-1 0 0,0-1 1 0 0,-1 1-1 0 0,1 0 1 0 0,0-1 0 0 0,-1 1-1 0 0,1 0 1 0 0,0-1-1 0 0,-1 1 1 0 0,1 0-1 0 0,-1-1 1 0 0,1 1-1 0 0,-1-1 1 0 0,1 1 0 0 0,-1-1-1 0 0,0 1 1 0 0,1-1-1 0 0,-1 0 1 0 0,1 1-1 0 0,-1-1 1 0 0,0 0 0 0 0,0 1-1 0 0,1-1 1 0 0,-2 1-1 0 0,2-2-107 0 0,-1 0-1 0 0,1 0 1 0 0,0 1 0 0 0,0-1-1 0 0,0 0 1 0 0,-1 1-1 0 0,1-1 1 0 0,0 0 0 0 0,0 0-1 0 0,0 1 1 0 0,0-1-1 0 0,0 0 1 0 0,1 1-1 0 0,-1-1 1 0 0,0 0 0 0 0,0 0-1 0 0,0 1 1 0 0,1-1-1 0 0,-1 0 1 0 0,0 1 0 0 0,0-1-1 0 0,1 1 1 0 0,-1-1-1 0 0,1 0 1 0 0,-1 1-1 0 0,1-1 1 0 0,3-12-3481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19:57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6 159 168 0 0,'0'-124'6263'0'0,"-2"113"-4936"0"0,1 10-1077 0 0,1 1-1 0 0,0-1 1 0 0,-1 0 0 0 0,1 0-1 0 0,0 1 1 0 0,-1-1-1 0 0,1 0 1 0 0,0 1-1 0 0,0-1 1 0 0,0 0-1 0 0,0 0 1 0 0,-1 0 0 0 0,1 1-1 0 0,0-1 1 0 0,0 0-1 0 0,1 0 1 0 0,-1 1-1 0 0,0-1 1 0 0,0 0 0 0 0,0 0-1 0 0,0 0 1 0 0,1 1-1 0 0,-1-1 1 0 0,0 0-1 0 0,1 1 1 0 0,-1-1 0 0 0,0 0-1 0 0,1 1 1 0 0,-1-1-1 0 0,2 0 1 0 0,-3 15 4030 0 0,6 16-3920 0 0,-4-28-101 0 0,28 213 479 0 0,-26-183-717 0 0,11 62 15 0 0,-14-93-26 0 0,0 1-1 0 0,0-1 1 0 0,0 1 0 0 0,0-1-1 0 0,0 1 1 0 0,0-1-1 0 0,1 1 1 0 0,-1-1-1 0 0,0 1 1 0 0,1-1 0 0 0,-1 1-1 0 0,1-1 1 0 0,0 0-1 0 0,-1 1 1 0 0,1-1-1 0 0,0 0 1 0 0,0 1 0 0 0,0-1-1 0 0,0 0 1 0 0,0 0-1 0 0,0 0 1 0 0,0 0-1 0 0,0 0 1 0 0,1 1 0 0 0,0-1 1 0 0,0-1 0 0 0,1 1 1 0 0,-1-1-1 0 0,0 1 1 0 0,0-1-1 0 0,0 0 1 0 0,0 0-1 0 0,1 0 0 0 0,-1 0 1 0 0,0 0-1 0 0,0 0 1 0 0,0-1-1 0 0,0 1 1 0 0,4-2-1 0 0,9-4 23 0 0,0 0-1 0 0,-1-1 1 0 0,23-15-1 0 0,-26 16-41 0 0,226-114-278 0 0,-101 55-2683 0 0,-2-10-6279 0 0,-64 37 3719 0 0,-39 26 3323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19:59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963 8 480 0 0,'0'0'107'0'0,"0"0"-1"0"0,-1 0 0 0 0,1 1 1 0 0,0-1-1 0 0,0 0 1 0 0,-1 0-1 0 0,1 0 1 0 0,0 0-1 0 0,0 1 1 0 0,-1-1-1 0 0,1 0 1 0 0,0 0-1 0 0,0 0 1 0 0,-1 0-1 0 0,1 0 1 0 0,0 0-1 0 0,-1 0 1 0 0,1 0-1 0 0,0 0 1 0 0,0 0-1 0 0,-1 0 1 0 0,1 0-1 0 0,0 0 0 0 0,-1 0 1 0 0,1 0-1 0 0,0 0 1 0 0,-1 0-1 0 0,1 0 1 0 0,0 0-1 0 0,0 0 1 0 0,-1 0-1 0 0,1-1 1 0 0,0 1-1 0 0,0 0 1 0 0,-1 0-1 0 0,1 0 1 0 0,0 0-1 0 0,0-1 1 0 0,0 1-1 0 0,-1 0 1 0 0,1 0-1 0 0,0-1 1 0 0,0 1-1 0 0,0 0 0 0 0,0 0 1 0 0,-1-1-1 0 0,1 1 1 0 0,0 0-1 0 0,0 0 1 0 0,0-1-1 0 0,0 1 1 0 0,0 0-1 0 0,0-1 1 0 0,0 1-1 0 0,0 0 1 0 0,0 0-1 0 0,0-1 1 0 0,0 1-1 0 0,0 0 1 0 0,0-1-1 0 0,0 1 1 0 0,0 0-1 0 0,0 0 1 0 0,0-1-1 0 0,0 1 1 0 0,0 0-1 0 0,1-1 0 0 0,-15 21 4933 0 0,10-7-4346 0 0,1 1 1 0 0,1-1 0 0 0,0 1 0 0 0,0 22 0 0 0,3 9-466 0 0,8 53 0 0 0,-1-22 226 0 0,26 198 875 0 0,-26-225-1028 0 0,2 74 0 0 0,-12-8-50 0 0,-1-65-220 0 0,-1 0-1 0 0,-3-1 0 0 0,-2 0 0 0 0,-2 0 0 0 0,-21 55 0 0 0,8-45-22 0 0,-15 26 11 0 0,11-30 69 0 0,-64 93-1 0 0,75-124-43 0 0,-176 237 634 0 0,165-223-593 0 0,2 0 0 0 0,-40 79-1 0 0,-24 88 276 0 0,45-94-69 0 0,19-53 10 0 0,-1 0 0 0 0,-57 84 0 0 0,62-107-164 0 0,16-25-113 0 0,0 1 0 0 0,0-1 0 0 0,-1 0 0 0 0,-1-1 0 0 0,1 0 0 0 0,-2 0 0 0 0,1-1 0 0 0,-1 0 0 0 0,0 0 0 0 0,-19 11 0 0 0,28-19-53 0 0,-1 0 0 0 0,1 0 1 0 0,-1 1-1 0 0,1-1 0 0 0,-1 0 0 0 0,1 0 0 0 0,-1 0 0 0 0,1 0 1 0 0,-1 0-1 0 0,0 0 0 0 0,1 0 0 0 0,-1 0 0 0 0,1 0 1 0 0,-1-1-1 0 0,1 1 0 0 0,-1 0 0 0 0,1 0 0 0 0,-1 0 0 0 0,1-1 1 0 0,-1 1-1 0 0,1 0 0 0 0,-1-1 0 0 0,1 1 0 0 0,-1 0 0 0 0,1-1 1 0 0,0 1-1 0 0,-1 0 0 0 0,1-1 0 0 0,0 1 0 0 0,-1-1 1 0 0,1 1-1 0 0,0-1 0 0 0,-1 1 0 0 0,1-1 0 0 0,0 0 0 0 0,19-1-15031 0 0,-5 11 10429 0 0,-9-4 2978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00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 67 308 0 0,'3'-22'2710'0'0,"-2"19"-2239"0"0,0 1 0 0 0,-1 0 0 0 0,1 0 0 0 0,-1-1 0 0 0,0 1 0 0 0,0-1 0 0 0,0 1 0 0 0,0 0 0 0 0,0-1 0 0 0,0 1 0 0 0,0 0 0 0 0,-1-1 0 0 0,1 1 0 0 0,-1 0 0 0 0,0 0 0 0 0,-1-3 0 0 0,2 5-330 0 0,0-1-1 0 0,0 1 1 0 0,-1 0 0 0 0,1 0-1 0 0,0 0 1 0 0,0-1 0 0 0,-1 1 0 0 0,1 0-1 0 0,0 0 1 0 0,0 0 0 0 0,-1 0-1 0 0,1 0 1 0 0,0 0 0 0 0,0 0-1 0 0,-1 0 1 0 0,1 0 0 0 0,0 0 0 0 0,-1-1-1 0 0,1 1 1 0 0,0 0 0 0 0,0 1-1 0 0,-1-1 1 0 0,1 0 0 0 0,0 0-1 0 0,-1 0 1 0 0,1 0 0 0 0,0 0 0 0 0,0 0-1 0 0,-1 0 1 0 0,1 0 0 0 0,0 0-1 0 0,0 1 1 0 0,-1-1 0 0 0,1 0-1 0 0,0 0 1 0 0,0 0 0 0 0,0 0-1 0 0,-1 1 1 0 0,1-1 0 0 0,-13 15 1925 0 0,-6 18-989 0 0,9-11-781 0 0,1 0 0 0 0,2 1-1 0 0,-9 42 1 0 0,-2 7-112 0 0,11-46-20 0 0,1 0 1 0 0,1 0-1 0 0,1 1 1 0 0,0 33-1 0 0,2-42-29 0 0,2-16-84 0 0,0-1-1 0 0,-1 0 1 0 0,1 1-1 0 0,0-1 1 0 0,0 1-1 0 0,0-1 1 0 0,0 1-1 0 0,0-1 1 0 0,1 1-1 0 0,-1-1 1 0 0,0 0-1 0 0,1 1 1 0 0,-1-1-1 0 0,1 2 1 0 0,1-2-23 0 0,-1 0 1 0 0,0 0-1 0 0,0-1 1 0 0,1 1-1 0 0,-1-1 0 0 0,0 1 1 0 0,1-1-1 0 0,-1 0 1 0 0,1 0-1 0 0,-1 1 1 0 0,1-1-1 0 0,-1 0 1 0 0,0 0-1 0 0,1 0 1 0 0,-1 0-1 0 0,1-1 1 0 0,-1 1-1 0 0,0 0 1 0 0,1-1-1 0 0,1 0 0 0 0,47-11 117 0 0,0-3 0 0 0,-1-1 0 0 0,52-27 0 0 0,-39 17-812 0 0,69-20 0 0 0,-32 12-2842 0 0,-69 22-1727 0 0,1 1-1 0 0,61-12 1 0 0,-68 20 3001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07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0 932 0 0,'12'3'13475'0'0,"5"2"-10337"0"0,-9-3-2567 0 0,-3-1-519 0 0,0 2 1 0 0,0-1 0 0 0,0 0 0 0 0,0 1 0 0 0,-1 0-1 0 0,1 0 1 0 0,5 6 0 0 0,50 57-66 0 0,-32-34 42 0 0,107 119 172 0 0,152 220 1 0 0,-210-254-33 0 0,-5 2 1 0 0,101 232-1 0 0,-151-295-155 0 0,-3 0 0 0 0,-2 1 0 0 0,-3 1 0 0 0,-2 1 0 0 0,-3 0 0 0 0,-2 0 0 0 0,-4 1 0 0 0,-3 67 0 0 0,-6-52 1 0 0,-3 0 0 0 0,-3 0 0 0 0,-4-1 0 0 0,-2-1 1 0 0,-57 138-1 0 0,-38 31 70 0 0,95-211-108 0 0,-1-1-1 0 0,-2-1 0 0 0,0 0 1 0 0,-2-2-1 0 0,-38 35 1 0 0,7-15-94 0 0,-115 116 15 0 0,152-144 106 0 0,1 1 1 0 0,0 1-1 0 0,2 0 1 0 0,1 1-1 0 0,0 0 1 0 0,2 1-1 0 0,-9 27 0 0 0,2 15 12 0 0,3 0 0 0 0,3 2 0 0 0,-3 69 0 0 0,9-86 83 0 0,-37 260 105 0 0,4-155-190 0 0,-3 16 6 0 0,18-65 3 0 0,19-85-2 0 0,0-7-796 0 0,4-42-8269 0 0,1 19 6117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08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19 752 0 0,'7'-16'12340'0'0,"8"50"-8589"0"0,-5-10-2842 0 0,97 168 510 0 0,-104-183-1333 0 0,1-1 0 0 0,1 0 1 0 0,-1 0-1 0 0,1-1 0 0 0,1 1 0 0 0,-1-1 0 0 0,12 11 0 0 0,-16-17-71 0 0,1-1 0 0 0,-1 0-1 0 0,0 0 1 0 0,1 0-1 0 0,-1 0 1 0 0,0 0 0 0 0,1-1-1 0 0,-1 1 1 0 0,0 0-1 0 0,0-1 1 0 0,1 1 0 0 0,-1 0-1 0 0,0-1 1 0 0,0 0-1 0 0,0 1 1 0 0,1-1 0 0 0,-1 0-1 0 0,0 1 1 0 0,0-1-1 0 0,1-2 1 0 0,25-22 57 0 0,-19 18-38 0 0,37-35 40 0 0,-16 14-122 0 0,2 1 0 0 0,37-25 1 0 0,76-33-3846 0 0,-126 76 1909 0 0,0 0-1 0 0,1 2 0 0 0,0 0 0 0 0,0 2 0 0 0,1 0 0 0 0,24-3 0 0 0,-22 7 228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19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0 684 0 0,'13'3'2207'0'0,"67"12"10312"0"0,-61-14-10867 0 0,-19-1-996 0 0,51 28 997 0 0,159 130-442 0 0,-140-94-1142 0 0,-4 2 1 0 0,-2 4-1 0 0,-3 3 0 0 0,-3 2 1 0 0,-4 2-1 0 0,63 121 0 0 0,-80-122-59 0 0,-3 1 0 0 0,-4 2 0 0 0,-3 1 0 0 0,31 162 0 0 0,-37-104-19 0 0,-5 1 0 0 0,-4 167-1 0 0,-15-218-41 0 0,-4 0-1 0 0,-3 0 0 0 0,-5-1 0 0 0,-3-1 1 0 0,-4-1-1 0 0,-41 105 0 0 0,-69 116 105 0 0,10-23-47 0 0,90-196-23 0 0,5 2 1 0 0,3 2-1 0 0,-12 101 1 0 0,21-75 27 0 0,0 26 27 0 0,-1 73-2 0 0,13-86-12 0 0,5-43-3 0 0,4-1 9 0 0,0-29-5 0 0,8 134 13 0 0,-8-88-40 0 0,0-34-1 0 0,-2-38 3 0 0,2 24 52 0 0,-3-22 9 0 0,-2 16 64 0 0,0-37-90 0 0,1 7 17 0 0,0 1-7 0 0,-1-6-28 0 0,9 47 131 0 0,-11-57-142 0 0,1 1 1 0 0,1-1-1 0 0,-1 1 0 0 0,0-1 0 0 0,1 1 0 0 0,0-1 1 0 0,0 1-1 0 0,1-1 0 0 0,-1 0 0 0 0,3 5 0 0 0,-4-8-13 0 0,0-1-1 0 0,0 0 1 0 0,1 0-1 0 0,-1 0 1 0 0,0 1-1 0 0,0-1 0 0 0,0 0 1 0 0,1 0-1 0 0,-1 0 1 0 0,0 0-1 0 0,0 0 1 0 0,0 1-1 0 0,1-1 0 0 0,-1 0 1 0 0,0 0-1 0 0,0 0 1 0 0,1 0-1 0 0,-1 0 1 0 0,0 0-1 0 0,0 0 0 0 0,1 0 1 0 0,-1 0-1 0 0,0 0 1 0 0,0 0-1 0 0,1 0 1 0 0,-1 0-1 0 0,0 0 0 0 0,0 0 1 0 0,1 0-1 0 0,-1 0 1 0 0,0-1-1 0 0,0 1 1 0 0,1 0-1 0 0,-1 0 0 0 0,0 0 1 0 0,0 0-1 0 0,0 0 1 0 0,1-1-1 0 0,-1 1 1 0 0,0 0-1 0 0,0 0 1 0 0,0 0-1 0 0,0 0 0 0 0,1-1 1 0 0,-1 1-1 0 0,0 0 1 0 0,0 0-1 0 0,0-1 1 0 0,0 1-1 0 0,11-32-1122 0 0,1-14-2828 0 0,-10 41 2638 0 0,-1 1 1 0 0,1 0 0 0 0,-1 0-1 0 0,1 0 1 0 0,0 0 0 0 0,1 0 0 0 0,-1 1-1 0 0,5-7 1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19.7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84 423 440 0 0,'-1'-4'259'0'0,"0"-1"-1"0"0,0 1 0 0 0,0-1 1 0 0,0 1-1 0 0,-1 0 1 0 0,0-1-1 0 0,0 1 1 0 0,0 0-1 0 0,-1 0 1 0 0,1 0-1 0 0,-4-3 1 0 0,-36-40 4129 0 0,25 34 91 0 0,16 18-457 0 0,23 31 261 0 0,-11-20-5063 0 0,24 32 1093 0 0,72 80 0 0 0,-75-93-256 0 0,-20-22-39 0 0,1 0 0 0 0,0-1 0 0 0,1-1-1 0 0,1 0 1 0 0,-1-1 0 0 0,27 14 0 0 0,-39-24-19 0 0,0 0 0 0 0,0 0 0 0 0,0 0 1 0 0,0 0-1 0 0,0-1 0 0 0,0 1 0 0 0,0 0 0 0 0,-1-1 1 0 0,1 1-1 0 0,0-1 0 0 0,0 0 0 0 0,0 0 0 0 0,-1 1 1 0 0,1-1-1 0 0,0 0 0 0 0,-1-1 0 0 0,1 1 0 0 0,-1 0 1 0 0,1 0-1 0 0,-1-1 0 0 0,0 1 0 0 0,1-1 0 0 0,-1 1 1 0 0,1-3-1 0 0,31-39-28 0 0,-33 43 29 0 0,88-129-259 0 0,57-56-2076 0 0,37-2-6850 0 0,-160 169 7462 0 0,0 1 0 0 0,1 1 0 0 0,36-18 0 0 0,-22 14 113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6T01:49:20.0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 78 404 0 0,'-2'-2'9997'0'0,"1"-5"-5094"0"0,1 2-4849 0 0,0 0 0 0 0,1 0 0 0 0,0 1 0 0 0,0-1 1 0 0,0 0-1 0 0,0 1 0 0 0,1-1 0 0 0,4-8 0 0 0,-5 12-56 0 0,-1 0 0 0 0,1 0 0 0 0,0-1 0 0 0,0 1 0 0 0,0 0-1 0 0,0 0 1 0 0,0 0 0 0 0,0 0 0 0 0,0 0 0 0 0,1 1-1 0 0,-1-1 1 0 0,0 0 0 0 0,1 0 0 0 0,-1 1 0 0 0,0-1 0 0 0,1 1-1 0 0,-1-1 1 0 0,0 1 0 0 0,1-1 0 0 0,-1 1 0 0 0,1 0-1 0 0,-1 0 1 0 0,3 0 0 0 0,-1 0-1 0 0,0 1-1 0 0,0 0 1 0 0,0 0-1 0 0,0 0 1 0 0,0 0-1 0 0,0 0 1 0 0,0 0 0 0 0,-1 1-1 0 0,1 0 1 0 0,4 3-1 0 0,2 3-9 0 0,0 0-1 0 0,0 1 1 0 0,-1 0-1 0 0,12 18 0 0 0,-16-21 1 0 0,0 0 0 0 0,-1 0 0 0 0,0 0-1 0 0,-1 0 1 0 0,1 0 0 0 0,-1 1 0 0 0,0-1-1 0 0,0 1 1 0 0,-1 0 0 0 0,0-1 0 0 0,0 1-1 0 0,-1 0 1 0 0,0 0 0 0 0,0-1 0 0 0,-1 9-1 0 0,-1-9 20 0 0,0 0-1 0 0,0 0 1 0 0,0-1-1 0 0,0 1 1 0 0,-1-1-1 0 0,0 1 0 0 0,0-1 1 0 0,-1 0-1 0 0,1 0 1 0 0,-1-1-1 0 0,0 1 1 0 0,0-1-1 0 0,-9 7 0 0 0,12-9 37 0 0,-1 0-1 0 0,1-1 0 0 0,-1 1 0 0 0,0 0 0 0 0,1-1 0 0 0,-1 0 1 0 0,0 1-1 0 0,0-1 0 0 0,0 0 0 0 0,0 0 0 0 0,0 0 1 0 0,0 0-1 0 0,0 0 0 0 0,0-1 0 0 0,-1 1 0 0 0,1-1 0 0 0,0 1 1 0 0,0-1-1 0 0,-1 0 0 0 0,1 0 0 0 0,0 0 0 0 0,0 0 0 0 0,-1 0 1 0 0,1-1-1 0 0,0 1 0 0 0,0 0 0 0 0,0-1 0 0 0,-1 0 0 0 0,1 0 1 0 0,0 1-1 0 0,0-1 0 0 0,0 0 0 0 0,0-1 0 0 0,0 1 1 0 0,1 0-1 0 0,-1 0 0 0 0,0-1 0 0 0,0 1 0 0 0,1-1 0 0 0,-3-3 1 0 0,2 3 583 0 0,-13-14-4223 0 0,14 16 3187 0 0,1-1 1 0 0,-1 1 0 0 0,1-1 0 0 0,0 0 0 0 0,0 1-1 0 0,-1-1 1 0 0,1 0 0 0 0,0 1 0 0 0,0-1 0 0 0,-1 0-1 0 0,1 1 1 0 0,0-1 0 0 0,0 0 0 0 0,0 1 0 0 0,0-1 0 0 0,0 0-1 0 0,0 1 1 0 0,0-1 0 0 0,0 0 0 0 0,1 1 0 0 0,-1-1-1 0 0,0 0 1 0 0,0 1 0 0 0,0-1 0 0 0,1 0 0 0 0,-1 1-1 0 0,0-1 1 0 0,1 0 0 0 0,0 0 0 0 0,1-1-1049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6T01:49:22.3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60 161 368 0 0,'4'6'12983'0'0,"-13"-7"-9545"0"0,-16-10-4390 0 0,23 10 1438 0 0,1 1-478 0 0,-1-1 0 0 0,0 0 0 0 0,1 0-1 0 0,-1 0 1 0 0,0 0 0 0 0,1 0 0 0 0,-1 0 0 0 0,1 0 0 0 0,0-1 0 0 0,-1 1 0 0 0,1-1 0 0 0,0 1 0 0 0,0-1 0 0 0,0 1-1 0 0,0-1 1 0 0,0 0 0 0 0,0 1 0 0 0,0-1 0 0 0,1 0 0 0 0,-1 0 0 0 0,0 1 0 0 0,1-1 0 0 0,0 0 0 0 0,-1 0 0 0 0,1 0-1 0 0,0 0 1 0 0,0 0 0 0 0,0 0 0 0 0,0 0 0 0 0,0 1 0 0 0,1-1 0 0 0,-1 0 0 0 0,1 0 0 0 0,-1 0 0 0 0,2-3-1 0 0,1-3 57 0 0,1 0-1 0 0,0 0 1 0 0,0 1-1 0 0,0-1 0 0 0,1 1 1 0 0,8-9-1 0 0,-10 13-63 0 0,0 0 1 0 0,0 0-1 0 0,1 0 0 0 0,-1 1 0 0 0,1-1 1 0 0,0 1-1 0 0,-1 0 0 0 0,1 0 1 0 0,0 0-1 0 0,0 1 0 0 0,0 0 1 0 0,0-1-1 0 0,0 1 0 0 0,1 0 1 0 0,-1 1-1 0 0,0-1 0 0 0,0 1 1 0 0,1 0-1 0 0,7 1 0 0 0,-6-1-8 0 0,0 1-1 0 0,0 0 0 0 0,1 0 0 0 0,-1 1 1 0 0,0 0-1 0 0,0 0 0 0 0,-1 0 0 0 0,1 1 1 0 0,0 0-1 0 0,-1 0 0 0 0,1 0 0 0 0,7 7 1 0 0,-7-5-3 0 0,-1 1 0 0 0,0 0 1 0 0,0 0-1 0 0,0 0 0 0 0,-1 1 1 0 0,6 10-1 0 0,-8-14 7 0 0,-1 0 0 0 0,1 0-1 0 0,-1 1 1 0 0,0-1 0 0 0,0 1 0 0 0,0-1 0 0 0,0 1-1 0 0,-1 0 1 0 0,0-1 0 0 0,1 1 0 0 0,-1-1 0 0 0,0 1-1 0 0,-1 0 1 0 0,1-1 0 0 0,-1 1 0 0 0,-1 5 0 0 0,-12 14-426 0 0,-18-6-947 0 0,17-10 976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6T01:49:24.7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148 231 1156 0 0,'-3'2'12119'0'0,"-5"1"-9487"0"0,-16 5-2069 0 0,19-9-544 0 0,0 1 0 0 0,0-1 0 0 0,-1 0 0 0 0,1-1-1 0 0,0 1 1 0 0,0-1 0 0 0,0 0 0 0 0,0 0 0 0 0,0-1 0 0 0,1 1 0 0 0,-1-1 0 0 0,1 0-1 0 0,0 0 1 0 0,-1-1 0 0 0,1 1 0 0 0,1-1 0 0 0,-1 0 0 0 0,1 0 0 0 0,-1 0-1 0 0,1-1 1 0 0,0 1 0 0 0,1-1 0 0 0,-1 0 0 0 0,1 0 0 0 0,0 1 0 0 0,-2-8-1 0 0,2-24 13 0 0,3 29-16 0 0,0-1 0 0 0,1 1 1 0 0,-1 0-1 0 0,2 0 0 0 0,-1 0 1 0 0,1 0-1 0 0,0 0 1 0 0,0 0-1 0 0,1 1 0 0 0,6-9 1 0 0,-7 12 14 0 0,0 0 1 0 0,0 0 0 0 0,1 0-1 0 0,-1 1 1 0 0,1-1 0 0 0,-1 1-1 0 0,1 0 1 0 0,0 0 0 0 0,0 0-1 0 0,0 0 1 0 0,0 1-1 0 0,0 0 1 0 0,0-1 0 0 0,1 1-1 0 0,-1 1 1 0 0,0-1 0 0 0,1 1-1 0 0,7 0 1 0 0,9 1-49 0 0,0 1 0 0 0,0 1-1 0 0,40 11 1 0 0,-60-14 44 0 0,1 1-1 0 0,-2-1 0 0 0,1 0 0 0 0,0 1 1 0 0,0-1-1 0 0,0 1 0 0 0,0-1 0 0 0,0 1 0 0 0,0-1 1 0 0,0 1-1 0 0,0 0 0 0 0,-1-1 0 0 0,1 1 1 0 0,0 0-1 0 0,-1 0 0 0 0,1-1 0 0 0,0 1 1 0 0,-1 0-1 0 0,1 0 0 0 0,-1 0 0 0 0,1 0 1 0 0,-1 0-1 0 0,1 0 0 0 0,-1 0 0 0 0,0 0 1 0 0,0 0-1 0 0,1 0 0 0 0,-1 0 0 0 0,0 1 1 0 0,0 10-3466 0 0,-1-4-2839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6T01:50:52.8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161 300 820 0 0,'-1'4'15497'0'0,"-3"10"-15491"0"0,2-11-11 0 0,0-2-1 0 0,-1 1 1 0 0,1 0-1 0 0,-1 0 0 0 0,1-1 1 0 0,-1 1-1 0 0,0-1 1 0 0,1 0-1 0 0,-1 0 0 0 0,0 0 1 0 0,0 0-1 0 0,0-1 1 0 0,0 1-1 0 0,0-1 0 0 0,0 1 1 0 0,0-1-1 0 0,0 0 1 0 0,0 0-1 0 0,0-1 0 0 0,0 1 1 0 0,0 0-1 0 0,0-1 1 0 0,0 0-1 0 0,0 0 0 0 0,1 0 1 0 0,-1 0-1 0 0,0 0 1 0 0,0-1-1 0 0,1 1 0 0 0,-1-1 1 0 0,1 1-1 0 0,-1-1 1 0 0,1 0-1 0 0,0 0 0 0 0,0 0 1 0 0,0 0-1 0 0,0-1 1 0 0,-2-2-1 0 0,-2-1 7 0 0,1-1 0 0 0,0 0 0 0 0,1 0 0 0 0,0 0 0 0 0,0 0 0 0 0,0 0 0 0 0,1-1 0 0 0,0 0 0 0 0,0 0 0 0 0,1 0 0 0 0,0 0 0 0 0,1 0 0 0 0,-2-10 0 0 0,3 17-1 0 0,0-4 7 0 0,-1-1 0 0 0,1 0 0 0 0,0 0 0 0 0,0 0 0 0 0,1 0 0 0 0,0 0 0 0 0,0 0 0 0 0,0 0 0 0 0,0 0 0 0 0,1 1 1 0 0,0-1-1 0 0,1 1 0 0 0,-1-1 0 0 0,1 1 0 0 0,0 0 0 0 0,0 0 0 0 0,8-9 0 0 0,-8 10-4 0 0,2 0 0 0 0,-1-1 0 0 0,0 2-1 0 0,1-1 1 0 0,0 0 0 0 0,0 1 0 0 0,0 0 0 0 0,0 0-1 0 0,0 1 1 0 0,1-1 0 0 0,-1 1 0 0 0,11-3-1 0 0,11-4 1 0 0,-15 4-18 0 0,40-13 31 0 0,-49 17-17 0 0,0 0 0 0 0,-1 0 0 0 0,1 1 0 0 0,0-1 0 0 0,0 1 0 0 0,0 0 0 0 0,0 0 0 0 0,0 0 0 0 0,0 0 0 0 0,0 0 0 0 0,-1 1 0 0 0,1-1 0 0 0,0 1 0 0 0,5 2 1 0 0,-6-2-5 0 0,0 0 0 0 0,0 1 0 0 0,-1-1 0 0 0,1 1 0 0 0,-1-1 0 0 0,1 1 0 0 0,-1 0 1 0 0,0 0-1 0 0,1-1 0 0 0,-1 1 0 0 0,0 0 0 0 0,0 0 0 0 0,0 0 0 0 0,-1 0 1 0 0,1 0-1 0 0,0 1 0 0 0,-1-1 0 0 0,1 4 0 0 0,-1 43-56 0 0,-1-27-276 0 0,1-22 106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23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2211 1627 316 0 0,'1'-14'12491'0'0,"-4"19"-8322"0"0,-4 4-4190 0 0,-4 23 760 0 0,-14 6-645 0 0,19-27-91 0 0,-1-1-1 0 0,0 0 1 0 0,-1 0 0 0 0,-16 17 0 0 0,8-14 8 0 0,-1-1 0 0 0,-1 0 0 0 0,0-2 0 0 0,0 0 1 0 0,-1 0-1 0 0,0-2 0 0 0,-1-1 0 0 0,0 0 0 0 0,0-2 0 0 0,0 0 1 0 0,-1-1-1 0 0,0-1 0 0 0,0-1 0 0 0,1 0 0 0 0,-31-3 1 0 0,-8-3 35 0 0,0-3 1 0 0,0-2-1 0 0,0-2 1 0 0,-66-23-1 0 0,81 19 11 0 0,0-2 0 0 0,0-2 0 0 0,-42-26 0 0 0,-116-82 225 0 0,65 39 184 0 0,96 61-338 0 0,2-2 0 0 0,1-2 0 0 0,-45-46-1 0 0,-94-117 239 0 0,169 184-334 0 0,-53-64 59 0 0,4-4 0 0 0,4-2 0 0 0,2-2 0 0 0,-64-147 0 0 0,95 184-111 0 0,1-1 0 0 0,3-1 1 0 0,2 0-1 0 0,2-1 0 0 0,-6-55 1 0 0,6 40 24 0 0,8 46 20 0 0,1-1 0 0 0,-3-36 0 0 0,-4-44 288 0 0,10 97-278 0 0,4 12-7009 0 0,2 11 1005 0 0,-4-7 2587 0 0,-1-14 3179 0 0,0 1 0 0 0,-1 0 0 0 0,0 0 0 0 0,1-1 0 0 0,-1 1 1 0 0,0 0-1 0 0,0 0 0 0 0,0 0 0 0 0,0 0 0 0 0,-1-1 0 0 0,1 1 0 0 0,0 0 0 0 0,-1 0 1 0 0,1-1-1 0 0,-2 4 0 0 0,1 15-606 0 0,1-15 575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24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75 410 468 0 0,'-28'36'3711'0'0,"25"-31"-2985"0"0,0 0 0 0 0,0-1 0 0 0,-1 1 0 0 0,0 0 0 0 0,0-1 0 0 0,-8 8 0 0 0,11-12-562 0 0,1 0 0 0 0,0 0-1 0 0,0 0 1 0 0,-1 1 0 0 0,1-1 0 0 0,0 0 0 0 0,0 0 0 0 0,-1 0 0 0 0,1 0-1 0 0,0 0 1 0 0,-1 0 0 0 0,1 1 0 0 0,0-1 0 0 0,-1 0 0 0 0,1 0-1 0 0,0 0 1 0 0,-1 0 0 0 0,1 0 0 0 0,0 0 0 0 0,-1 0 0 0 0,1 0 0 0 0,0 0-1 0 0,0 0 1 0 0,-1-1 0 0 0,1 1 0 0 0,0 0 0 0 0,-1 0 0 0 0,1 0 0 0 0,0 0-1 0 0,0 0 1 0 0,-1-1 0 0 0,1 1 0 0 0,0 0 0 0 0,-1 0 0 0 0,1 0-1 0 0,0-1 1 0 0,0 1 0 0 0,0 0 0 0 0,-1 0 0 0 0,1-1 0 0 0,0 1 0 0 0,0 0-1 0 0,0 0 1 0 0,0-1 0 0 0,0 1 0 0 0,-1 0 0 0 0,1-1 0 0 0,0 1 0 0 0,0 0-1 0 0,0-1 1 0 0,0 1 0 0 0,0 0 0 0 0,0-1 0 0 0,-1-31 1821 0 0,7-13-2876 0 0,-2 24 1603 0 0,46-215-217 0 0,-48 225-457 0 0,1 1 0 0 0,0-1 0 0 0,1 1 0 0 0,1-1 0 0 0,0 1 1 0 0,0 0-1 0 0,0 1 0 0 0,2-1 0 0 0,-1 1 0 0 0,1 1 0 0 0,0-1 0 0 0,10-8 0 0 0,-14 15-13 0 0,1 1 0 0 0,-1-1-1 0 0,1 1 1 0 0,-1 0 0 0 0,1 0-1 0 0,-1 0 1 0 0,1 1 0 0 0,-1-1-1 0 0,1 1 1 0 0,0 0-1 0 0,-1 0 1 0 0,1 0 0 0 0,-1 0-1 0 0,1 1 1 0 0,0 0 0 0 0,3 1-1 0 0,65 22 191 0 0,-43-13-91 0 0,52 16-59 0 0,107 37-9 0 0,-66-14-4039 0 0,-111-46 2061 0 0,0 1 1 0 0,-1 0-1 0 0,1 1 0 0 0,-1 1 1 0 0,0-1-1 0 0,-1 2 0 0 0,11 9 1 0 0,-9-2 65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6T01:52:27.7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4 195 356 0 0,'9'-3'12501'0'0,"-11"-8"-8680"0"0,-4-8-3983 0 0,4 10 259 0 0,1 0 1 0 0,0 0-1 0 0,1-1 0 0 0,0 1 1 0 0,0 0-1 0 0,1 0 0 0 0,0 0 0 0 0,5-15 1 0 0,-5 20-95 0 0,0 0 0 0 0,1 1 0 0 0,-1-1 0 0 0,1 1 1 0 0,0 0-1 0 0,0-1 0 0 0,1 1 0 0 0,-1 0 0 0 0,0 0 1 0 0,1 0-1 0 0,0 0 0 0 0,0 1 0 0 0,0-1 0 0 0,0 1 0 0 0,0 0 1 0 0,1 0-1 0 0,-1 0 0 0 0,0 0 0 0 0,1 0 0 0 0,0 1 1 0 0,-1 0-1 0 0,6-2 0 0 0,-3 2-12 0 0,0 1 0 0 0,0-1 0 0 0,-1 1-1 0 0,1 0 1 0 0,0 0 0 0 0,0 0 0 0 0,0 1 0 0 0,0 0 0 0 0,0 0 0 0 0,-1 1-1 0 0,1 0 1 0 0,0 0 0 0 0,-1 0 0 0 0,0 0 0 0 0,1 1 0 0 0,-1 0 0 0 0,5 4-1 0 0,-1-1 2 0 0,0 1 0 0 0,-1 0-1 0 0,0 0 1 0 0,0 1 0 0 0,-1 0-1 0 0,0 0 1 0 0,-1 0-1 0 0,10 16 1 0 0,-13-19 5 0 0,-1 0 0 0 0,1 0 0 0 0,-1 1 0 0 0,0-1 0 0 0,-1 0 0 0 0,1 1 0 0 0,-1-1 0 0 0,0 1 0 0 0,0-1 0 0 0,-1 1 0 0 0,0 0 0 0 0,0-1 0 0 0,0 1 1 0 0,-1 0-1 0 0,1-1 0 0 0,-1 1 0 0 0,-1-1 0 0 0,1 1 0 0 0,-1-1 0 0 0,0 0 0 0 0,0 0 0 0 0,-4 8 0 0 0,1-7 5 0 0,1 0 1 0 0,-1 0-1 0 0,0-1 0 0 0,0 0 1 0 0,-1 0-1 0 0,1 0 0 0 0,-1 0 1 0 0,0-1-1 0 0,-1 0 0 0 0,1 0 1 0 0,-1-1-1 0 0,0 0 0 0 0,-13 5 1 0 0,1 0-10 0 0,18-8-98 0 0,1 0 0 0 0,0 0 0 0 0,0 0 0 0 0,-1 0 1 0 0,1 0-1 0 0,0 0 0 0 0,0 0 0 0 0,0 0 0 0 0,-1 0 0 0 0,1 0 0 0 0,0 0 1 0 0,0 0-1 0 0,-1-1 0 0 0,1 1 0 0 0,0 0 0 0 0,0 0 0 0 0,0 0 0 0 0,0 0 1 0 0,-1 0-1 0 0,1-1 0 0 0,0 1 0 0 0,0 0 0 0 0,0 0 0 0 0,0 0 0 0 0,0-1 1 0 0,-1 1-1 0 0,1 0 0 0 0,0 0 0 0 0,0 0 0 0 0,0-1 0 0 0,0 1 0 0 0,0 0 1 0 0,0 0-1 0 0,0-1 0 0 0,0 1 0 0 0,0 0 0 0 0,0 0 0 0 0,0-1 0 0 0,0 1 1 0 0,0 0-1 0 0,0 0 0 0 0,0-1 0 0 0,0 1 0 0 0,0 0 0 0 0,0 0 0 0 0,0 0 0 0 0,0-1 1 0 0,1 1-1 0 0,-1 0 0 0 0,0 0 0 0 0,0 0 0 0 0,0-1 0 0 0,0 1 0 0 0,0 0 1 0 0,1 0-1 0 0,-1 0 0 0 0,0-1 0 0 0,0 1 0 0 0,6-16-7549 0 0,-3 11 5616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26.1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53 884 0 0,'32'-4'12639'0'0,"12"-15"-8043"0"0,-14 6-5139 0 0,-9 6 1149 0 0,2 3-550 0 0,0 2 0 0 0,0 0-1 0 0,-1 1 1 0 0,1 1 0 0 0,0 1-1 0 0,0 2 1 0 0,0 0 0 0 0,-1 1-1 0 0,0 1 1 0 0,0 1 0 0 0,30 13-1 0 0,3 4 5 0 0,-2 3 0 0 0,-2 2 0 0 0,61 42 0 0 0,-72-42-42 0 0,-2 2 0 0 0,-1 2-1 0 0,-1 1 1 0 0,-2 2 0 0 0,-1 1 0 0 0,-2 1 0 0 0,39 62 0 0 0,-41-50 19 0 0,-2 2 1 0 0,-2 0 0 0 0,-2 2-1 0 0,-3 0 1 0 0,-2 2-1 0 0,11 58 1 0 0,22 175 68 0 0,35 139 175 0 0,-37-250-160 0 0,-15-50-34 0 0,78 197 1 0 0,-83-256-56 0 0,-11-24 3 0 0,26 48 1 0 0,38 73 41 0 0,-46-96-73 0 0,-11-22 19 0 0,-20-40-14 0 0,1-2-1244 0 0,-6-18-1815 0 0,0 8 1673 0 0,0-1 0 0 0,-1 1 0 0 0,0 0 0 0 0,0-1 1 0 0,0 1-1 0 0,-1 0 0 0 0,1 0 0 0 0,-1 0 0 0 0,-4-6 0 0 0,1 5-100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26.6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41 393 412 0 0,'-18'-10'2836'0'0,"0"0"626"0"0,14 3 2339 0 0,12 9 695 0 0,30 17-5500 0 0,64 48-424 0 0,-40-25-325 0 0,125 64 0 0 0,-180-103-205 0 0,0 0 0 0 0,-1-1 0 0 0,1 0 1 0 0,1 0-1 0 0,-1-1 0 0 0,0 0 1 0 0,0 0-1 0 0,1-1 0 0 0,-1 1 1 0 0,0-2-1 0 0,1 1 0 0 0,-1-1 0 0 0,11-2 1 0 0,-14 2-32 0 0,0-1-1 0 0,1 1 1 0 0,-1-1 0 0 0,0 0 0 0 0,-1 0 0 0 0,1 0 0 0 0,0-1 0 0 0,-1 1-1 0 0,1-1 1 0 0,-1 0 0 0 0,0 0 0 0 0,0 0 0 0 0,0 0 0 0 0,0-1 0 0 0,0 1-1 0 0,-1-1 1 0 0,1 1 0 0 0,-1-1 0 0 0,0 0 0 0 0,0 0 0 0 0,-1 0 0 0 0,1 0-1 0 0,1-8 1 0 0,5-34-59 0 0,-2 0 1 0 0,1-48-1 0 0,-2 21-535 0 0,-3 56-82 0 0,0 0-1 0 0,2 0 1 0 0,0 0 0 0 0,0 1 0 0 0,8-18 0 0 0,-6 21-694 0 0,0 0 1 0 0,1 1-1 0 0,0 0 0 0 0,1 0 0 0 0,0 0 0 0 0,1 1 1 0 0,0 0-1 0 0,1 1 0 0 0,0 0 0 0 0,19-15 1 0 0,-3 8-476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6T01:53:24.9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258 304 352 0 0,'3'-7'15090'0'0,"3"14"-12573"0"0,3 13-5163 0 0,-8-14 3973 0 0,-1-1-1331 0 0,-1-1 0 0 0,1 0 0 0 0,-1 1 0 0 0,0-1 1 0 0,0 0-1 0 0,0 1 0 0 0,0-1 0 0 0,-1 0 0 0 0,0 0 1 0 0,0 0-1 0 0,0 0 0 0 0,-3 4 0 0 0,3-6-3 0 0,1-1 0 0 0,0 1-1 0 0,0-1 1 0 0,0 0 0 0 0,-1 1 0 0 0,1-1 0 0 0,-1 0-1 0 0,1 0 1 0 0,-1 0 0 0 0,1 0 0 0 0,-1 0-1 0 0,0-1 1 0 0,1 1 0 0 0,-1 0 0 0 0,0-1-1 0 0,0 1 1 0 0,1-1 0 0 0,-1 0 0 0 0,0 1 0 0 0,0-1-1 0 0,0 0 1 0 0,0 0 0 0 0,1 0 0 0 0,-1 0-1 0 0,0-1 1 0 0,0 1 0 0 0,0 0 0 0 0,0-1-1 0 0,1 1 1 0 0,-1-1 0 0 0,-2-1 0 0 0,-11-4 22 0 0,1-1 0 0 0,-1 0 0 0 0,1-1 0 0 0,1-1 0 0 0,0 0 1 0 0,0-1-1 0 0,0 0 0 0 0,-13-16 0 0 0,17 16 69 0 0,0 0 0 0 0,1 0 0 0 0,0-1 1 0 0,1 0-1 0 0,-7-13 0 0 0,12 20-37 0 0,0-1 0 0 0,1 1 0 0 0,-1 0-1 0 0,1-1 1 0 0,0 1 0 0 0,0-1 0 0 0,0 1 0 0 0,1-1 0 0 0,0 1 0 0 0,-1-1-1 0 0,2 1 1 0 0,-1-1 0 0 0,0 0 0 0 0,1 1 0 0 0,0-1 0 0 0,0 1 0 0 0,0 0-1 0 0,3-6 1 0 0,27-89 507 0 0,-29 96-532 0 0,-1 0 1 0 0,1 1-1 0 0,-1-1 1 0 0,1 0-1 0 0,0 0 1 0 0,0 1-1 0 0,0 0 1 0 0,0-1-1 0 0,1 1 1 0 0,-1 0 0 0 0,0 0-1 0 0,1 0 1 0 0,0 0-1 0 0,-1 0 1 0 0,1 1-1 0 0,0-1 1 0 0,0 1-1 0 0,0 0 1 0 0,0 0-1 0 0,0 0 1 0 0,0 0-1 0 0,1 0 1 0 0,-1 1-1 0 0,0-1 1 0 0,0 1-1 0 0,4 0 1 0 0,-3 1-28 0 0,0-1-1 0 0,-1 1 1 0 0,1 0 0 0 0,0 0 0 0 0,-1 0-1 0 0,1 1 1 0 0,-1-1 0 0 0,0 1-1 0 0,0 0 1 0 0,1 0 0 0 0,-1 0 0 0 0,0 0-1 0 0,0 1 1 0 0,-1-1 0 0 0,1 1-1 0 0,-1 0 1 0 0,1 0 0 0 0,-1 0-1 0 0,0 0 1 0 0,0 0 0 0 0,0 0 0 0 0,0 0-1 0 0,1 5 1 0 0,3 7-871 0 0,4 12 3056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29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 0 620 0 0,'8'8'8817'0'0,"4"4"-6245"0"0,-8-6-1344 0 0,-3-3-1100 0 0,0-1-1 0 0,-1 1 1 0 0,1 0-1 0 0,-1 0 0 0 0,0-1 1 0 0,0 1-1 0 0,0 0 1 0 0,0 0-1 0 0,0 0 1 0 0,0-1-1 0 0,-1 1 1 0 0,0 0-1 0 0,1 0 0 0 0,-1-1 1 0 0,-2 6-1 0 0,-25 45 155 0 0,8-17 119 0 0,-1 20 156 0 0,3 1 0 0 0,2 0 0 0 0,3 1 0 0 0,-6 63 0 0 0,-9 241 172 0 0,27-338-674 0 0,12 867 2199 0 0,-6-783-2155 0 0,1 47 64 0 0,7 1 0 0 0,7-2 0 0 0,51 202 0 0 0,103 170-10 0 0,-138-441-154 0 0,115 258-71 0 0,-100-239 97 0 0,80 119-1 0 0,-104-184-41 0 0,1-2 0 0 0,2-2 0 0 0,2 0 0 0 0,1-2 0 0 0,1-2 0 0 0,72 51 0 0 0,-11-15 140 0 0,3-4-1 0 0,2-4 0 0 0,154 65 0 0 0,-231-115-95 0 0,10 5 5 0 0,52 13-1 0 0,-49-23-495 0 0,-10-3-7019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26T01:20:29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10 92 0 0,'-8'-3'714'0'0,"0"1"0"0"0,0 1 0 0 0,-1-1 0 0 0,1 1 0 0 0,0 1 0 0 0,0 0 0 0 0,-1 0 0 0 0,1 0 0 0 0,0 1 0 0 0,0 0 0 0 0,0 1 0 0 0,0 0 0 0 0,-9 3 0 0 0,16-5-535 0 0,0 1 0 0 0,1 0 0 0 0,-1-1 0 0 0,0 1 0 0 0,1 0 0 0 0,-1-1 0 0 0,0 1 0 0 0,1 0 0 0 0,-1-1 0 0 0,1 1 0 0 0,-1 0 0 0 0,1 0 0 0 0,0 0 0 0 0,-1 0 0 0 0,1 0 0 0 0,0-1 0 0 0,0 1 0 0 0,-1 0 0 0 0,1 0 0 0 0,0 0 0 0 0,0 0 0 0 0,0 0 0 0 0,0 0 0 0 0,0 0 0 0 0,0 0 0 0 0,0 0 0 0 0,0 0 0 0 0,1 0 0 0 0,-1-1 1 0 0,0 1-1 0 0,1 0 0 0 0,-1 0 0 0 0,0 0 0 0 0,1 0 0 0 0,-1 0 0 0 0,1-1 0 0 0,-1 1 0 0 0,1 0 0 0 0,0 1 0 0 0,29 37 643 0 0,-24-32-479 0 0,23 26-96 0 0,1-1 1 0 0,47 36-1 0 0,26 26 145 0 0,-78-69-202 0 0,51 35 1 0 0,-72-56-177 0 0,0-1 0 0 0,0 0 0 0 0,-1 1 0 0 0,1 0 0 0 0,-1 0 0 0 0,0 0 0 0 0,0 0 0 0 0,0 0 0 0 0,-1 1 0 0 0,1-1 0 0 0,-1 1 0 0 0,0 0 0 0 0,0-1 0 0 0,-1 1 0 0 0,1 0 0 0 0,-1 0 0 0 0,0 0 1 0 0,-1 0-1 0 0,1 0 0 0 0,-1 1 0 0 0,0-1 0 0 0,0 0 0 0 0,-1 0 0 0 0,1 0 0 0 0,-1 0 0 0 0,0 0 0 0 0,-1 0 0 0 0,1 0 0 0 0,-1 0 0 0 0,0-1 0 0 0,0 1 0 0 0,0 0 0 0 0,-1-1 0 0 0,0 0 0 0 0,-5 7 0 0 0,-19 26-667 0 0,-2 0 0 0 0,-1-2 0 0 0,-2-2 1 0 0,-38 32-1 0 0,24-28-5021 0 0,-59 36 0 0 0,77-52 3296 0 0,-2-1 354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6T01:53:27.5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79 236 1024 0 0,'-1'-6'11644'0'0,"-5"-1"-5014"0"0,-3-4-3543 0 0,-8-7-4268 0 0,1 0-1015 0 0,8 9 3926 0 0,6 7-1728 0 0,0-1 0 0 0,0 0 1 0 0,0 1-1 0 0,0-1 0 0 0,0 0 0 0 0,1 0 1 0 0,-1 0-1 0 0,1 0 0 0 0,0 0 0 0 0,0 0 1 0 0,0-1-1 0 0,0 1 0 0 0,1 0 1 0 0,-1 0-1 0 0,1-1 0 0 0,0 1 0 0 0,0 0 1 0 0,0-1-1 0 0,0 1 0 0 0,0 0 0 0 0,1-1 1 0 0,0 1-1 0 0,0 0 0 0 0,0 0 0 0 0,0-1 1 0 0,0 1-1 0 0,0 0 0 0 0,1 0 0 0 0,0 0 1 0 0,-1 1-1 0 0,1-1 0 0 0,0 0 0 0 0,0 1 1 0 0,4-5-1 0 0,3 1 6 0 0,0 0-1 0 0,0 0 1 0 0,0 0 0 0 0,0 1-1 0 0,1 1 1 0 0,0-1 0 0 0,0 2 0 0 0,0-1-1 0 0,17-2 1 0 0,-19 4-26 0 0,1 1 1 0 0,-1 0-1 0 0,1 0 1 0 0,0 1-1 0 0,-1 0 0 0 0,1 0 1 0 0,-1 1-1 0 0,16 3 1 0 0,-18-2 0 0 0,0 0 0 0 0,1 0 0 0 0,-1 1 1 0 0,-1-1-1 0 0,1 1 0 0 0,0 0 0 0 0,-1 1 0 0 0,1 0 1 0 0,-1 0-1 0 0,0 0 0 0 0,0 0 0 0 0,-1 1 0 0 0,1-1 1 0 0,-1 1-1 0 0,0 1 0 0 0,0-1 0 0 0,-1 0 0 0 0,0 1 1 0 0,4 7-1 0 0,-4-1-89 0 0,-1 1 0 0 0,0-1 0 0 0,-1 1-1 0 0,0 0 1 0 0,-1 20 0 0 0,-1-20 56 0 0,2 3 34 0 0,-1-11-1 0 0,1 0 0 0 0,-1 1 0 0 0,0-1 0 0 0,0 1 0 0 0,-1-1 0 0 0,0 0 0 0 0,0 1-1 0 0,0-1 1 0 0,0 0 0 0 0,-1 0 0 0 0,0 0 0 0 0,0 0 0 0 0,0 0 0 0 0,-1 0 0 0 0,1 0 0 0 0,-1-1 0 0 0,-6 8 0 0 0,2-4-45 0 0,6-6 0 0 0,-1 1 0 0 0,1-1 0 0 0,-1 1 0 0 0,0-1 0 0 0,0 0 0 0 0,0 0 0 0 0,-1 0-1 0 0,1 0 1 0 0,0 0 0 0 0,-1 0 0 0 0,1-1 0 0 0,-1 1 0 0 0,1-1 0 0 0,-5 2 0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1:50:37.47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1013 4973 24575,'0'0'0,"0"0"0,0 0 0,0 0 0,-9 1 0,-1 0 0,0-1 0,0-1 0,0 0 0,0 0 0,0-1 0,1 0 0,-1 0 0,0-1 0,1-1 0,-9-4 0,-9-5 0,1-1 0,-27-19 0,1-5 0,1-3 0,-52-54 0,-84-103 0,141 147 0,-11-12 0,-86-124 0,123 155 0,1 0 0,2-2 0,1 0 0,2-1 0,1 0 0,-12-55 0,17 43 0,3 0 0,1-1 0,3 1 0,1 0 0,3-1 0,2 1 0,2 0 0,15-55 0,21-49 0,70-161 0,-93 262 0,157-411 0,94-242 0,157-239 0,-265 662 0,-32 60 0,-100 164 0,-4 0 0,35-100 0,-61 153-124,0-1 0,0 1 0,0-1 0,-1 1 0,0-1 0,1 1-1,-1-1 1,0 1 0,-1-1 0,0-5 0,-3-5-6702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1:50:38.5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1504 0 24575,'-1'6'0,"0"-1"0,0 1 0,-1-1 0,0 0 0,0 1 0,-1-1 0,1 0 0,-1 0 0,0-1 0,0 1 0,-8 7 0,9-9 0,-14 17 0,-2-1 0,0-1 0,-1 0 0,-1-2 0,-39 26 0,-119 56 0,-472 165 0,308-134 0,316-118 0,-31 11 0,52-20 0,0-1 0,-1 1 0,0-1 0,1-1 0,-1 1 0,1-1 0,-12 0 0,8-3-1365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1:50:39.132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0 24575,'1'6'0,"0"0"0,0-1 0,0 1 0,0-1 0,5 10 0,1 7 0,18 68 0,5-2 0,3 0 0,3-2 0,96 159 0,-90-179 0,4-2 0,3-2 0,2-3 0,2-1 0,3-3 0,83 63 0,-119-102-66,-1 2 0,0 1 0,23 30 0,-23-26-1035,37 43-5725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1:50:41.68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0 410 24575,'0'0'0,"0"0"0,0 0 0,0 0 0,0 0 0,0 0 0,2 2 0,333 260 0,-158-131 0,191 135 0,-245-189 0,148 70 0,-137-85 0,232 74 0,-295-116 0,0-3 0,1-3 0,1-3 0,0-4 0,98-1 0,-64-13 0,-1-4 0,-1-5 0,0-4 0,-2-5 0,132-50 0,-123 31 0,-3-5 0,-3-4 0,-1-5 0,147-109 0,-79 31 0,-6-7 0,-7-8 0,246-297 0,-279 300 0,-126 147-105,0-1 0,0 1 0,1 0 0,-1 0 0,0 0 0,0 0 0,0 0 0,1 0 0,-1 1 0,1-1 0,-1 0 0,3 0 0,9-2-6721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01:50:47.22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1 465 24575,'22'8'0,"-12"-6"0,1 0 0,0-1 0,-1 0 0,1 0 0,0-1 0,0-1 0,12-1 0,76-19 0,-80 17 0,108-33 0,186-80 0,-5-1 0,-273 106 0,503-151 0,-535 162 0,1 0 0,-1 0 0,0 1 0,1-1 0,-1 1 0,1 0 0,-1 0 0,1 0 0,-1 0 0,1 1 0,-1-1 0,0 1 0,7 2 0,-7-1 0,-1 0 0,1 0 0,0 0 0,-1 0 0,0 0 0,0 1 0,1-1 0,-1 1 0,0-1 0,-1 1 0,1 0 0,-1 0 0,1 0 0,-1 0 0,1 3 0,5 13 0,-1 0 0,-1 1 0,-1 0 0,-1 0 0,-1 0 0,0 23 0,-10 122 0,-32 120 0,-2 23 0,-9 268-1365,43-486-5461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18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310 315 24575,'-1'-2'0,"0"0"0,0 0 0,1 0 0,-1 0 0,0 0 0,1 0 0,0 0 0,-1 0 0,1-1 0,0 1 0,0 0 0,0 0 0,0 0 0,1 0 0,-1 0 0,0 0 0,1 0 0,0-1 0,-1 1 0,1 1 0,0-1 0,0 0 0,0 0 0,2-2 0,0-3 0,9-23 0,2 0 0,0 1 0,32-45 0,-41 66 0,1 1 0,-1 0 0,2 0 0,-1 1 0,1 0 0,0 0 0,0 1 0,1-1 0,-1 2 0,1-1 0,0 1 0,1 0 0,-1 1 0,1 0 0,0 0 0,-1 1 0,1 0 0,13-1 0,-5 2 0,-1 2 0,1 0 0,0 1 0,-1 0 0,1 1 0,-1 1 0,0 1 0,0 0 0,0 1 0,-1 1 0,0 0 0,0 1 0,25 18 0,-19-10 0,-1 1 0,0 1 0,-2 1 0,0 0 0,-1 1 0,-1 1 0,-1 1 0,14 26 0,4 13 0,-2 1 0,-3 2 0,21 74 0,-42-115 0,0 0 0,-2 1 0,-1 0 0,-1 0 0,-1 0 0,-1 0 0,-1 0 0,-1 0 0,-2 0 0,0 0 0,-1 0 0,-12 37 0,7-42 0,0-1 0,0-1 0,-2 0 0,0 0 0,-1-1 0,-22 24 0,-92 78 0,121-114 0,-9 8 0,0-1 0,-1 0 0,-1-1 0,0-1 0,0-1 0,0 0 0,-1-1 0,-1-1 0,1 0 0,-1-1 0,0-1 0,0-1 0,0-1 0,0 0 0,-1-1 0,1-1 0,0-1 0,-1-1 0,1 0 0,0-1 0,0-1 0,1-1 0,-1-1 0,1 0 0,0-1 0,0-1 0,1 0 0,0-1 0,1-1 0,-28-22 0,10 4 0,2-1 0,0-2 0,3-1 0,0-1 0,2-1 0,2-1 0,1-2 0,1 0 0,3-1 0,-26-69 0,37 80 0,0 0 0,2 0 0,1-1 0,1 0 0,2 0 0,1 0 0,3-41 0,0 46 0,2 1 0,1-1 0,0 1 0,2 0 0,0 1 0,2-1 0,0 2 0,1-1 0,26-37 0,-11 26-273,1 0 0,2 2 0,1 1 0,40-31 0,-26 25-6553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19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91 24575,'91'-52'0,"-78"45"0,1 1 0,0 1 0,0 0 0,0 1 0,0 0 0,1 1 0,-1 1 0,1 0 0,0 2 0,0-1 0,-1 1 0,1 1 0,0 1 0,0 0 0,-1 1 0,1 1 0,-1 0 0,15 7 0,-17-7 0,-1 2 0,0 0 0,0 0 0,-1 1 0,0 0 0,0 0 0,-1 1 0,0 1 0,0 0 0,-1 0 0,0 0 0,-1 1 0,0 1 0,0-1 0,-1 1 0,0 0 0,-1 0 0,-1 1 0,1-1 0,-2 1 0,0 0 0,2 14 0,-1 7 0,-3 1 0,0 0 0,-2-1 0,-2 1 0,-1-1 0,-1 0 0,-2 0 0,-1 0 0,-18 44 0,11-41 0,0-1 0,-3 0 0,-1-2 0,-1 0 0,-2-1 0,-1-1 0,-1-1 0,-29 26 0,41-45 0,1-1 0,-1-1 0,-1 0 0,0-1 0,0 0 0,0-1 0,-1 0 0,0-1 0,-1-1 0,1 0 0,-1-1 0,0 0 0,0-2 0,0 0 0,0 0 0,-1-1 0,1-1 0,0-1 0,0 0 0,-1-1 0,1 0 0,0-1 0,0-1 0,1-1 0,-1 0 0,1-1 0,0 0 0,1-1 0,-1 0 0,1-1 0,1-1 0,-1 0 0,2-1 0,-1 0 0,-13-17 0,6 6 0,2-1 0,1-1 0,0 0 0,2-1 0,1 0 0,-20-52 0,27 58 0,2 0 0,-1 1 0,2-2 0,1 1 0,0 0 0,1 0 0,1-1 0,0 1 0,2 0 0,0-1 0,7-26 0,0 16 15,1 0 0,2 1 0,0 0 0,2 1 0,1 0 0,1 1 0,25-30 0,-24 36-180,0 0 0,1 1 0,1 1 0,1 1 0,0 0 0,1 1 0,1 2 0,40-21 0,-31 22-6661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3.933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2 12 24575,'0'0'0,"-1"-1"0,1 1 0,0 0 0,0-1 0,0 1 0,0 0 0,0-1 0,0 1 0,0 0 0,0-1 0,0 1 0,0 0 0,0-1 0,0 1 0,0 0 0,0-1 0,0 1 0,0 0 0,0-1 0,0 1 0,0 0 0,1-1 0,-1 1 0,0 0 0,0-1 0,0 1 0,1 0 0,-1 0 0,0-1 0,0 1 0,0 0 0,1 0 0,-1 0 0,0-1 0,1 1 0,-1 0 0,0 0 0,0 0 0,1 0 0,-1 0 0,0-1 0,1 1 0,-1 0 0,0 0 0,1 0 0,-1 0 0,0 0 0,1 0 0,-1 0 0,0 0 0,1 0 0,-1 0 0,0 0 0,1 1 0,-1-1 0,0 0 0,1 0 0,-1 0 0,1 0 0,0 1 0,0 0 0,0 0 0,0 0 0,-1-1 0,1 1 0,0 0 0,0 0 0,0 0 0,-1 0 0,1 1 0,-1-1 0,1 0 0,-1 0 0,1 0 0,-1 0 0,0 1 0,1 0 0,-1 15 0,0-1 0,-1 1 0,-1-1 0,-4 20 0,-4 30 0,9 3 0,16 130 0,-5-93 0,56 469 0,-40-375 0,11 91 0,-37-289-5,0 0-1,0 0 0,1 0 0,-1 0 1,0 0-1,1 0 0,-1 0 0,1 0 1,0 0-1,0-1 0,0 1 0,0 0 1,1 2-1,-1-4 11,-1 0 1,1 1 0,-1-1-1,0 0 1,1 0-1,-1 0 1,1 0-1,-1 0 1,1 0-1,-1 0 1,0 0 0,1 0-1,-1 0 1,1 0-1,-1 0 1,0 0-1,1 0 1,-1 0-1,1-1 1,-1 1 0,0 0-1,1 0 1,-1 0-1,0-1 1,1 1-1,-1 0 1,0 0 0,1-1-1,-1 1 1,0 0-1,1-1 1,-1 1-1,0 0 1,0-1-1,1 0 1,1-2-141,1-1 0,-1 0 0,0 0 0,0-1 0,-1 1 0,1 0 0,-1-1 0,0 1 0,0-1 0,0-4 0,0-18-6691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4.616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1 255 24575,'19'0'0,"117"0"0,197-24 0,359-83 0,-393 73 0,53-8 0,-292 37 0,-45 5 0,0-1 0,0-1 0,29-7 0,-44 9-50,1 0-1,0-1 1,0 1-1,0 0 0,0-1 1,0 1-1,0-1 1,-1 1-1,1-1 1,0 1-1,0-1 0,-1 1 1,1-1-1,0 0 1,-1 1-1,1-1 1,0 0-1,-1 0 0,1 0 1,-1 1-1,0-1 1,1 0-1,-1 0 1,0 0-1,1 0 1,-1-1-1,0-10-6775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5.839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175 1002 24575,'7'8'0,"-7"-8"0,-3-17 0,-29-170 0,10 77 0,-83-421 0,96 493 0,-2-22 0,11 56 0,0 0 0,1 0 0,-1 0 0,0 1 0,1-1 0,0 0 0,0 0 0,0 1 0,1-1 0,-1 1 0,1-1 0,0 1 0,4-7 0,-6 10 0,1-1 0,0 0 0,-1 1 0,1-1 0,0 0 0,0 1 0,-1-1 0,1 1 0,0-1 0,0 1 0,0 0 0,0-1 0,0 1 0,0 0 0,0-1 0,-1 1 0,1 0 0,0 0 0,0 0 0,0 0 0,0 0 0,0 0 0,0 0 0,0 0 0,0 1 0,0-1 0,0 0 0,0 0 0,0 1 0,0-1 0,-1 1 0,1-1 0,0 1 0,0-1 0,1 1 0,29 26 0,-26-22 0,44 47 0,59 83 0,-8-9 0,276 299 0,157 186 0,-388-426 0,39 47 0,-167-215-52,-1-1 0,35 24 0,-26-21-1157,-8-4-5617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6.474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1171 0 24575,'0'0'0,"0"0"0,1 0 0,-1 0 0,0 1 0,0-1 0,0 0 0,1 0 0,-1 0 0,0 0 0,0 0 0,0 0 0,1 0 0,-1 0 0,0 1 0,0-1 0,0 0 0,0 0 0,0 0 0,0 0 0,1 0 0,-1 1 0,0-1 0,0 0 0,0 0 0,0 0 0,0 1 0,0-1 0,0 0 0,0 0 0,0 0 0,0 1 0,0-1 0,0 0 0,0 0 0,0 0 0,0 1 0,0-1 0,0 0 0,0 0 0,0 0 0,0 1 0,0-1 0,0 0 0,0 0 0,0 0 0,0 1 0,-1-1 0,1 0 0,0 0 0,0 0 0,0 1 0,-11 17 0,-16 17 0,-101 113 0,7 6 0,-179 299 0,158-179 0,-123 336 0,157-352 0,107-255 10,0 0 0,-1 0 0,0-1 0,1 1 0,-1 0 0,0-1 0,0 0 0,-1 1 0,1-1 0,0 0 0,-5 3 0,6-5-51,0 1-1,0-1 1,0 0 0,0 1 0,0-1-1,0 0 1,0 1 0,0-1 0,0 0-1,0 0 1,0 0 0,0 0 0,0 0-1,0 0 1,-1 0 0,1-1 0,0 1-1,0 0 1,0-1 0,0 1 0,0 0-1,0-1 1,0 0 0,0 1 0,0-1-1,1 1 1,-1-1 0,0 0 0,0 0-1,0 1 1,1-1 0,-1 0 0,0 0-1,1 0 1,-1-1 0,-9-14-6785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37.264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1 249 24575,'46'-6'0,"345"18"0,-383-12 0,92-2 0,1-4 0,-1-5 0,113-27 0,285-106 0,-328 95 0,-158 46-1365,1 1-5461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43.022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0 32 24575,'1'-2'0,"0"0"0,-1 0 0,1 1 0,0-1 0,0 1 0,0-1 0,0 0 0,0 1 0,1 0 0,-1-1 0,0 1 0,1 0 0,-1-1 0,1 1 0,-1 0 0,1 0 0,-1 0 0,1 1 0,0-1 0,-1 0 0,1 0 0,0 1 0,0-1 0,0 1 0,0 0 0,-1 0 0,1-1 0,0 1 0,0 0 0,3 1 0,3-2 0,0 1 0,1 0 0,-1 0 0,0 1 0,0 0 0,10 2 0,-14-1 0,1 0 0,-1 1 0,0-1 0,1 1 0,-1 0 0,0 0 0,0 0 0,-1 0 0,1 1 0,-1-1 0,0 1 0,0 0 0,0 0 0,0 0 0,0 1 0,-1-1 0,0 0 0,0 1 0,0 0 0,-1-1 0,1 1 0,-1 0 0,1 9 0,1 11 0,-2 1 0,0 0 0,-4 37 0,1-26 0,-1 610 0,4-364 0,1-257 0,1 1 0,1-1 0,1 0 0,17 50 0,-21-72 0,1 1 0,-1-1 0,1 0 0,0 1 0,0-1 0,1 0 0,-1 0 0,1 0 0,0 0 0,0-1 0,0 1 0,0-1 0,1 0 0,-1 0 0,1 0 0,0 0 0,0 0 0,0-1 0,6 3 0,-6-4 0,0-1 0,1 1 0,-1-1 0,0 0 0,1 0 0,-1 0 0,0-1 0,0 1 0,1-1 0,-1 0 0,0 0 0,0-1 0,0 1 0,0-1 0,0 0 0,0 0 0,-1 0 0,1 0 0,0-1 0,-1 0 0,4-3 0,18-17 0,-2 0 0,0-2 0,-2 0 0,24-37 0,13-17 0,14 6-1365,-53 53-5461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5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2 12 24575,'0'0'0,"-1"-1"0,1 1 0,0 0 0,0-1 0,0 1 0,0 0 0,0-1 0,0 1 0,0 0 0,0-1 0,0 1 0,0 0 0,0-1 0,0 1 0,0 0 0,0-1 0,0 1 0,0 0 0,0-1 0,0 1 0,0 0 0,1-1 0,-1 1 0,0 0 0,0-1 0,0 1 0,1 0 0,-1 0 0,0-1 0,0 1 0,0 0 0,1 0 0,-1 0 0,0-1 0,1 1 0,-1 0 0,0 0 0,0 0 0,1 0 0,-1 0 0,0-1 0,1 1 0,-1 0 0,0 0 0,1 0 0,-1 0 0,0 0 0,1 0 0,-1 0 0,0 0 0,1 0 0,-1 0 0,0 0 0,1 1 0,-1-1 0,0 0 0,1 0 0,-1 0 0,1 0 0,0 1 0,0 0 0,0 0 0,0 0 0,-1-1 0,1 1 0,0 0 0,0 0 0,0 0 0,-1 0 0,1 1 0,-1-1 0,1 0 0,-1 0 0,1 0 0,-1 0 0,0 1 0,1 0 0,-1 15 0,0-1 0,-1 1 0,-1-1 0,-4 20 0,-4 30 0,9 3 0,16 130 0,-5-93 0,56 469 0,-40-375 0,11 91 0,-37-289-5,0 0-1,0 0 0,1 0 0,-1 0 1,0 0-1,1 0 0,-1 0 0,1 0 1,0 0-1,0-1 0,0 1 0,0 0 1,1 2-1,-1-4 11,-1 0 1,1 1 0,-1-1-1,0 0 1,1 0-1,-1 0 1,1 0-1,-1 0 1,1 0-1,-1 0 1,0 0 0,1 0-1,-1 0 1,1 0-1,-1 0 1,0 0-1,1 0 1,-1 0-1,1-1 1,-1 1 0,0 0-1,1 0 1,-1 0-1,0-1 1,1 1-1,-1 0 1,0 0 0,1-1-1,-1 1 1,0 0-1,1-1 1,-1 1-1,0 0 1,0-1-1,1 0 1,1-2-141,1-1 0,-1 0 0,0 0 0,0-1 0,-1 1 0,1 0 0,-1-1 0,0 1 0,0-1 0,0-4 0,0-18-6691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6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1 255 24575,'19'0'0,"117"0"0,197-24 0,359-83 0,-393 73 0,53-8 0,-292 37 0,-45 5 0,0-1 0,0-1 0,29-7 0,-44 9-50,1 0-1,0-1 1,0 1-1,0 0 0,0-1 1,0 1-1,0-1 1,-1 1-1,1-1 1,0 1-1,0-1 0,-1 1 1,1-1-1,0 0 1,-1 1-1,1-1 1,0 0-1,-1 0 0,1 0 1,-1 1-1,0-1 1,1 0-1,-1 0 1,0 0-1,1 0 1,-1-1-1,0-10-6775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7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175 1002 24575,'7'8'0,"-7"-8"0,-3-17 0,-29-170 0,10 77 0,-83-421 0,96 493 0,-2-22 0,11 56 0,0 0 0,1 0 0,-1 0 0,0 1 0,1-1 0,0 0 0,0 0 0,0 1 0,1-1 0,-1 1 0,1-1 0,0 1 0,4-7 0,-6 10 0,1-1 0,0 0 0,-1 1 0,1-1 0,0 0 0,0 1 0,-1-1 0,1 1 0,0-1 0,0 1 0,0 0 0,0-1 0,0 1 0,0 0 0,0-1 0,-1 1 0,1 0 0,0 0 0,0 0 0,0 0 0,0 0 0,0 0 0,0 0 0,0 0 0,0 1 0,0-1 0,0 0 0,0 0 0,0 1 0,0-1 0,-1 1 0,1-1 0,0 1 0,0-1 0,1 1 0,29 26 0,-26-22 0,44 47 0,59 83 0,-8-9 0,276 299 0,157 186 0,-388-426 0,39 47 0,-167-215-52,-1-1 0,35 24 0,-26-21-1157,-8-4-5617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8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1171 0 24575,'0'0'0,"0"0"0,1 0 0,-1 0 0,0 1 0,0-1 0,0 0 0,1 0 0,-1 0 0,0 0 0,0 0 0,0 0 0,1 0 0,-1 0 0,0 1 0,0-1 0,0 0 0,0 0 0,0 0 0,0 0 0,1 0 0,-1 1 0,0-1 0,0 0 0,0 0 0,0 0 0,0 1 0,0-1 0,0 0 0,0 0 0,0 0 0,0 1 0,0-1 0,0 0 0,0 0 0,0 0 0,0 1 0,0-1 0,0 0 0,0 0 0,0 0 0,0 1 0,0-1 0,0 0 0,0 0 0,0 0 0,0 1 0,-1-1 0,1 0 0,0 0 0,0 0 0,0 1 0,-11 17 0,-16 17 0,-101 113 0,7 6 0,-179 299 0,158-179 0,-123 336 0,157-352 0,107-255 10,0 0 0,-1 0 0,0-1 0,1 1 0,-1 0 0,0-1 0,0 0 0,-1 1 0,1-1 0,0 0 0,-5 3 0,6-5-51,0 1-1,0-1 1,0 0 0,0 1 0,0-1-1,0 0 1,0 1 0,0-1 0,0 0-1,0 0 1,0 0 0,0 0 0,0 0-1,0 0 1,-1 0 0,1-1 0,0 1-1,0 0 1,0-1 0,0 1 0,0 0-1,0-1 1,0 0 0,0 1 0,0-1-1,1 1 1,-1-1 0,0 0 0,0 0-1,0 1 1,1-1 0,-1 0 0,0 0-1,1 0 1,-1-1 0,-9-14-6785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09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1 249 24575,'46'-6'0,"345"18"0,-383-12 0,92-2 0,1-4 0,-1-5 0,113-27 0,285-106 0,-328 95 0,-158 46-1365,1 1-5461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5:53.510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0 32 24575,'1'-2'0,"0"0"0,-1 0 0,1 1 0,0-1 0,0 1 0,0-1 0,0 0 0,0 1 0,1 0 0,-1-1 0,0 1 0,1 0 0,-1-1 0,1 1 0,-1 0 0,1 0 0,-1 0 0,1 1 0,0-1 0,-1 0 0,1 0 0,0 1 0,0-1 0,0 1 0,0 0 0,-1 0 0,1-1 0,0 1 0,0 0 0,3 1 0,3-2 0,0 1 0,1 0 0,-1 0 0,0 1 0,0 0 0,10 2 0,-14-1 0,1 0 0,-1 1 0,0-1 0,1 1 0,-1 0 0,0 0 0,0 0 0,-1 0 0,1 1 0,-1-1 0,0 1 0,0 0 0,0 0 0,0 0 0,0 1 0,-1-1 0,0 0 0,0 1 0,0 0 0,-1-1 0,1 1 0,-1 0 0,1 9 0,1 11 0,-2 1 0,0 0 0,-4 37 0,1-26 0,-1 610 0,4-364 0,1-257 0,1 1 0,1-1 0,1 0 0,17 50 0,-21-72 0,1 1 0,-1-1 0,1 0 0,0 1 0,0-1 0,1 0 0,-1 0 0,1 0 0,0 0 0,0-1 0,0 1 0,0-1 0,1 0 0,-1 0 0,1 0 0,0 0 0,0 0 0,0-1 0,6 3 0,-6-4 0,0-1 0,1 1 0,-1-1 0,0 0 0,1 0 0,-1 0 0,0-1 0,0 1 0,1-1 0,-1 0 0,0 0 0,0-1 0,0 1 0,0-1 0,0 0 0,0 0 0,-1 0 0,1 0 0,0-1 0,-1 0 0,4-3 0,18-17 0,-2 0 0,0-2 0,-2 0 0,24-37 0,13-17 0,14 6-1365,-53 53-5461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1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2 12 24575,'0'0'0,"-1"-1"0,1 1 0,0 0 0,0-1 0,0 1 0,0 0 0,0-1 0,0 1 0,0 0 0,0-1 0,0 1 0,0 0 0,0-1 0,0 1 0,0 0 0,0-1 0,0 1 0,0 0 0,0-1 0,0 1 0,0 0 0,1-1 0,-1 1 0,0 0 0,0-1 0,0 1 0,1 0 0,-1 0 0,0-1 0,0 1 0,0 0 0,1 0 0,-1 0 0,0-1 0,1 1 0,-1 0 0,0 0 0,0 0 0,1 0 0,-1 0 0,0-1 0,1 1 0,-1 0 0,0 0 0,1 0 0,-1 0 0,0 0 0,1 0 0,-1 0 0,0 0 0,1 0 0,-1 0 0,0 0 0,1 1 0,-1-1 0,0 0 0,1 0 0,-1 0 0,1 0 0,0 1 0,0 0 0,0 0 0,0 0 0,-1-1 0,1 1 0,0 0 0,0 0 0,0 0 0,-1 0 0,1 1 0,-1-1 0,1 0 0,-1 0 0,1 0 0,-1 0 0,0 1 0,1 0 0,-1 15 0,0-1 0,-1 1 0,-1-1 0,-4 20 0,-4 30 0,9 3 0,16 130 0,-5-93 0,56 469 0,-40-375 0,11 91 0,-37-289-5,0 0-1,0 0 0,1 0 0,-1 0 1,0 0-1,1 0 0,-1 0 0,1 0 1,0 0-1,0-1 0,0 1 0,0 0 1,1 2-1,-1-4 11,-1 0 1,1 1 0,-1-1-1,0 0 1,1 0-1,-1 0 1,1 0-1,-1 0 1,1 0-1,-1 0 1,0 0 0,1 0-1,-1 0 1,1 0-1,-1 0 1,0 0-1,1 0 1,-1 0-1,1-1 1,-1 1 0,0 0-1,1 0 1,-1 0-1,0-1 1,1 1-1,-1 0 1,0 0 0,1-1-1,-1 1 1,0 0-1,1-1 1,-1 1-1,0 0 1,0-1-1,1 0 1,1-2-141,1-1 0,-1 0 0,0 0 0,0-1 0,-1 1 0,1 0 0,-1-1 0,0 1 0,0-1 0,0-4 0,0-18-6691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2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1 255 24575,'19'0'0,"117"0"0,197-24 0,359-83 0,-393 73 0,53-8 0,-292 37 0,-45 5 0,0-1 0,0-1 0,29-7 0,-44 9-50,1 0-1,0-1 1,0 1-1,0 0 0,0-1 1,0 1-1,0-1 1,-1 1-1,1-1 1,0 1-1,0-1 0,-1 1 1,1-1-1,0 0 1,-1 1-1,1-1 1,0 0-1,-1 0 0,1 0 1,-1 1-1,0-1 1,1 0-1,-1 0 1,0 0-1,1 0 1,-1-1-1,0-10-6775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3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175 1002 24575,'7'8'0,"-7"-8"0,-3-17 0,-29-170 0,10 77 0,-83-421 0,96 493 0,-2-22 0,11 56 0,0 0 0,1 0 0,-1 0 0,0 1 0,1-1 0,0 0 0,0 0 0,0 1 0,1-1 0,-1 1 0,1-1 0,0 1 0,4-7 0,-6 10 0,1-1 0,0 0 0,-1 1 0,1-1 0,0 0 0,0 1 0,-1-1 0,1 1 0,0-1 0,0 1 0,0 0 0,0-1 0,0 1 0,0 0 0,0-1 0,-1 1 0,1 0 0,0 0 0,0 0 0,0 0 0,0 0 0,0 0 0,0 0 0,0 0 0,0 1 0,0-1 0,0 0 0,0 0 0,0 1 0,0-1 0,-1 1 0,1-1 0,0 1 0,0-1 0,1 1 0,29 26 0,-26-22 0,44 47 0,59 83 0,-8-9 0,276 299 0,157 186 0,-388-426 0,39 47 0,-167-215-52,-1-1 0,35 24 0,-26-21-1157,-8-4-5617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4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1171 0 24575,'0'0'0,"0"0"0,1 0 0,-1 0 0,0 1 0,0-1 0,0 0 0,1 0 0,-1 0 0,0 0 0,0 0 0,0 0 0,1 0 0,-1 0 0,0 1 0,0-1 0,0 0 0,0 0 0,0 0 0,0 0 0,1 0 0,-1 1 0,0-1 0,0 0 0,0 0 0,0 0 0,0 1 0,0-1 0,0 0 0,0 0 0,0 0 0,0 1 0,0-1 0,0 0 0,0 0 0,0 0 0,0 1 0,0-1 0,0 0 0,0 0 0,0 0 0,0 1 0,0-1 0,0 0 0,0 0 0,0 0 0,0 1 0,-1-1 0,1 0 0,0 0 0,0 0 0,0 1 0,-11 17 0,-16 17 0,-101 113 0,7 6 0,-179 299 0,158-179 0,-123 336 0,157-352 0,107-255 10,0 0 0,-1 0 0,0-1 0,1 1 0,-1 0 0,0-1 0,0 0 0,-1 1 0,1-1 0,0 0 0,-5 3 0,6-5-51,0 1-1,0-1 1,0 0 0,0 1 0,0-1-1,0 0 1,0 1 0,0-1 0,0 0-1,0 0 1,0 0 0,0 0 0,0 0-1,0 0 1,-1 0 0,1-1 0,0 1-1,0 0 1,0-1 0,0 1 0,0 0-1,0-1 1,0 0 0,0 1 0,0-1-1,1 1 1,-1-1 0,0 0 0,0 0-1,0 1 1,1-1 0,-1 0 0,0 0-1,1 0 1,-1-1 0,-9-14-6785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5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1 249 24575,'46'-6'0,"345"18"0,-383-12 0,92-2 0,1-4 0,-1-5 0,113-27 0,285-106 0,-328 95 0,-158 46-1365,1 1-5461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01.256"/>
    </inkml:context>
    <inkml:brush xml:id="br0">
      <inkml:brushProperty name="width" value="0.05" units="cm"/>
      <inkml:brushProperty name="height" value="0.05" units="cm"/>
      <inkml:brushProperty name="color" value="#7D3830"/>
    </inkml:brush>
  </inkml:definitions>
  <inkml:trace contextRef="#ctx0" brushRef="#br0">0 32 24575,'1'-2'0,"0"0"0,-1 0 0,1 1 0,0-1 0,0 1 0,0-1 0,0 0 0,0 1 0,1 0 0,-1-1 0,0 1 0,1 0 0,-1-1 0,1 1 0,-1 0 0,1 0 0,-1 0 0,1 1 0,0-1 0,-1 0 0,1 0 0,0 1 0,0-1 0,0 1 0,0 0 0,-1 0 0,1-1 0,0 1 0,0 0 0,3 1 0,3-2 0,0 1 0,1 0 0,-1 0 0,0 1 0,0 0 0,10 2 0,-14-1 0,1 0 0,-1 1 0,0-1 0,1 1 0,-1 0 0,0 0 0,0 0 0,-1 0 0,1 1 0,-1-1 0,0 1 0,0 0 0,0 0 0,0 0 0,0 1 0,-1-1 0,0 0 0,0 1 0,0 0 0,-1-1 0,1 1 0,-1 0 0,1 9 0,1 11 0,-2 1 0,0 0 0,-4 37 0,1-26 0,-1 610 0,4-364 0,1-257 0,1 1 0,1-1 0,1 0 0,17 50 0,-21-72 0,1 1 0,-1-1 0,1 0 0,0 1 0,0-1 0,1 0 0,-1 0 0,1 0 0,0 0 0,0-1 0,0 1 0,0-1 0,1 0 0,-1 0 0,1 0 0,0 0 0,0 0 0,0-1 0,6 3 0,-6-4 0,0-1 0,1 1 0,-1-1 0,0 0 0,1 0 0,-1 0 0,0-1 0,0 1 0,1-1 0,-1 0 0,0 0 0,0-1 0,0 1 0,0-1 0,0 0 0,0 0 0,-1 0 0,1 0 0,0-1 0,-1 0 0,4-3 0,18-17 0,-2 0 0,0-2 0,-2 0 0,24-37 0,13-17 0,14 6-1365,-53 53-5461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57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 24575,'24'0'0,"-1"0"0,1 2 0,-1 1 0,0 1 0,38 11 0,-47-10 0,0 1 0,-1 1 0,1 0 0,-1 1 0,-1 0 0,1 1 0,-1 0 0,-1 1 0,20 20 0,-4 3 0,0 0 0,-3 2 0,0 0 0,-3 2 0,0 0 0,24 66 0,-35-74 0,0 1 0,-2-1 0,-2 2 0,0-1 0,-2 0 0,-1 1 0,-2 0 0,-1 0 0,-7 58 0,4-75 0,-1-1 0,0 1 0,0-1 0,-1 0 0,-1 0 0,-1 0 0,1-1 0,-2 0 0,0 0 0,0-1 0,-1 0 0,-1-1 0,1 0 0,-2 0 0,1-1 0,-1 0 0,-1-1 0,0 0 0,0-1 0,0 0 0,-1-1 0,0-1 0,0 0 0,-16 4 0,12-4 0,1-1 0,-1-1 0,0-1 0,0 0 0,0-1 0,0-1 0,0-1 0,0 0 0,0-1 0,1-1 0,-1 0 0,0-2 0,1 0 0,0 0 0,0-2 0,1 0 0,-1 0 0,2-2 0,-24-16 0,15 5 0,2-1 0,0 0 0,2-1 0,0-1 0,2-1 0,0-1 0,2 0 0,1-1 0,1-1 0,1 0 0,1-1 0,2 0 0,0 0 0,2-1 0,2 0 0,-4-50 0,8 63 8,2 0 0,0 0 0,1 0 0,1 1 0,0-1 0,1 1 0,0 0 0,2 0 0,-1 0 0,2 0 0,0 1 0,1 0 0,0 1 0,16-19 0,-5 9-194,1 2 1,0 1-1,2 0 0,0 2 1,2 0-1,0 2 1,26-14-1,-13 10-6640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58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66 24575,'1'-2'0,"-1"0"0,1 0 0,0 0 0,0 0 0,0 0 0,0 0 0,0 0 0,1 0 0,-1 0 0,0 1 0,1-1 0,0 1 0,-1-1 0,1 1 0,0-1 0,0 1 0,-1 0 0,1 0 0,0 0 0,0 0 0,1 0 0,1-1 0,49-15 0,-37 13 0,-1 2 0,1-1 0,-1 2 0,1 0 0,0 1 0,-1 0 0,1 2 0,-1 0 0,28 6 0,-33-4 0,-1 0 0,1 0 0,-1 0 0,0 1 0,0 1 0,0-1 0,-1 1 0,0 1 0,0 0 0,0 0 0,-1 0 0,0 1 0,-1 0 0,0 0 0,10 18 0,3 8 0,-2 1 0,-1 1 0,-2 0 0,-1 1 0,11 61 0,-20-77 0,-1 0 0,-1 0 0,0 0 0,-2 0 0,-1 0 0,0 1 0,-2-1 0,0 0 0,-2-1 0,0 1 0,-15 36 0,13-41 0,-1-1 0,0 0 0,-1 0 0,-1-1 0,0-1 0,-1 1 0,-1-2 0,0 1 0,0-2 0,-1 0 0,-1 0 0,0-1 0,0-1 0,-1 0 0,0-1 0,0-1 0,-27 9 0,27-11 0,0-1 0,-1 0 0,1-2 0,-1 0 0,1 0 0,-1-1 0,0-1 0,1-1 0,-1 0 0,1-1 0,-1-1 0,1 0 0,0-2 0,0 1 0,0-2 0,-14-6 0,12 3 0,1 0 0,0-1 0,1-1 0,0 0 0,0-1 0,1-1 0,1 0 0,0-1 0,1 0 0,1-1 0,0 0 0,1-1 0,-9-18 0,9 13 0,1-1 0,1 1 0,0-1 0,2-1 0,1 1 0,1-1 0,0 0 0,2 0 0,1-46 0,2 54 0,1-1 0,0 1 0,1 0 0,1-1 0,1 2 0,0-1 0,0 0 0,2 1 0,-1 0 0,2 1 0,0-1 0,1 1 0,0 1 0,1 0 0,18-18 0,0 6-682,48-31-1,-47 35-6143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6:59.1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68 24575,'-1'-1'0,"1"1"0,-1-1 0,1 1 0,0-1 0,-1 1 0,1-1 0,-1 1 0,1-1 0,0 1 0,-1-1 0,1 0 0,0 1 0,0-1 0,-1 0 0,1 1 0,0-1 0,0 0 0,0 1 0,0-1 0,0 0 0,0 1 0,0-1 0,0 0 0,0 1 0,0-1 0,0 0 0,1 1 0,-1-1 0,0 0 0,18-16 0,28-2 0,-28 15 0,1 1 0,0 0 0,-1 1 0,1 1 0,0 1 0,0 1 0,35 6 0,-41-5 0,0 2 0,0 0 0,-1 0 0,0 1 0,0 1 0,0 0 0,-1 1 0,0 0 0,0 0 0,0 1 0,-1 1 0,9 9 0,-3 1 0,0 0 0,-2 1 0,0 1 0,-1 0 0,-1 1 0,-1 0 0,-2 1 0,0 0 0,-1 1 0,-1-1 0,-1 1 0,3 34 0,-5-33 0,-2 1 0,-1 0 0,-2-1 0,0 1 0,-1 0 0,-2-1 0,-1 0 0,0 0 0,-2 0 0,-1 0 0,-20 41 0,17-43 0,-2-1 0,-1-1 0,0 0 0,-2 0 0,-28 29 0,34-41 0,0-1 0,0 0 0,-1 0 0,0-1 0,0-1 0,-1 0 0,0 0 0,0-1 0,0 0 0,-1-2 0,1 1 0,-25 3 0,23-5 0,-1-1 0,0 0 0,0-1 0,1-1 0,-1 0 0,1-1 0,-1-1 0,1 0 0,-1-1 0,1 0 0,1-1 0,-1-1 0,1 0 0,0-1 0,0 0 0,0-1 0,1-1 0,1 0 0,0 0 0,0-1 0,0 0 0,1-1 0,1 0 0,0-1 0,-8-14 0,-1-4 0,2-1 0,1-1 0,1-1 0,2 0 0,1 0 0,2-1 0,1-1 0,2 1 0,1-1 0,2 0 0,1 0 0,6-68 0,-2 88 14,1-1-1,1 1 0,0 0 0,1 0 1,0 1-1,1-1 0,1 1 1,11-17-1,-13 24-100,0 0-1,0 0 1,1 1 0,0-1-1,0 1 1,1 1 0,-1 0-1,1 0 1,1 0-1,-1 0 1,1 1 0,-1 1-1,1-1 1,0 1 0,0 0-1,12-2 1,8 1-6739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00.7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317 277 24575,'-1'-10'0,"0"0"0,-1 0 0,0 0 0,-6-18 0,5 18 0,0 0 0,0 0 0,-1-21 0,4 27 0,0 0 0,0 0 0,1-1 0,-1 1 0,1 0 0,0 0 0,0 0 0,1 1 0,-1-1 0,1 0 0,0 0 0,0 1 0,0-1 0,3-3 0,0 0 0,0 0 0,1 1 0,0-1 0,0 1 0,1 1 0,-1-1 0,1 1 0,0 0 0,1 1 0,-1 0 0,1 0 0,0 0 0,0 1 0,0 0 0,0 1 0,1 0 0,-1 0 0,1 1 0,-1 0 0,1 0 0,0 1 0,-1 0 0,1 1 0,-1 0 0,1 0 0,-1 1 0,1 0 0,12 5 0,-5-1 0,-1 0 0,0 1 0,0 1 0,-1 1 0,0 0 0,0 1 0,-1 0 0,0 1 0,-1 1 0,0 0 0,-1 0 0,-1 1 0,0 1 0,9 15 0,-1 6 0,-1 1 0,-2 1 0,-1 0 0,-2 1 0,-2 1 0,-2 0 0,-1 0 0,-2 1 0,-1-1 0,-3 1 0,-1 0 0,-1 0 0,-3 0 0,-1-1 0,-2 0 0,-2 0 0,-1 0 0,-2-1 0,-2-1 0,-1 0 0,-34 58 0,17-42 0,-2-1 0,-55 65 0,69-94 0,-2 0 0,0-1 0,-2-2 0,0 0 0,-1-1 0,-46 24 0,63-38 0,-1-1 0,1 0 0,-1-1 0,0 0 0,0-1 0,-1 0 0,1 0 0,0-1 0,-1 0 0,1 0 0,0-1 0,-1-1 0,1 0 0,-1 0 0,1 0 0,-17-6 0,16 3 0,0-1 0,0 1 0,1-2 0,0 0 0,0 0 0,0 0 0,0-1 0,1 0 0,0-1 0,1 0 0,0 0 0,0-1 0,0 0 0,-6-12 0,3 1 0,1 0 0,1 0 0,0-1 0,2 1 0,0-2 0,1 1 0,-3-41 0,4-9 0,5-76 0,2 92 0,3-1 0,2 1 0,3 0 0,25-77 0,-23 92 0,2 1 0,2 1 0,1 1 0,2 1 0,2 0 0,42-53 0,-50 74-195,-1 1 0,2 1 0,0 0 0,0 1 0,1 1 0,19-11 0,1 3-6631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 24575,'24'0'0,"-1"0"0,1 2 0,-1 1 0,0 1 0,38 11 0,-47-10 0,0 1 0,-1 1 0,1 0 0,-1 1 0,-1 0 0,1 1 0,-1 0 0,-1 1 0,20 20 0,-4 3 0,0 0 0,-3 2 0,0 0 0,-3 2 0,0 0 0,24 66 0,-35-74 0,0 1 0,-2-1 0,-2 2 0,0-1 0,-2 0 0,-1 1 0,-2 0 0,-1 0 0,-7 58 0,4-75 0,-1-1 0,0 1 0,0-1 0,-1 0 0,-1 0 0,-1 0 0,1-1 0,-2 0 0,0 0 0,0-1 0,-1 0 0,-1-1 0,1 0 0,-2 0 0,1-1 0,-1 0 0,-1-1 0,0 0 0,0-1 0,0 0 0,-1-1 0,0-1 0,0 0 0,-16 4 0,12-4 0,1-1 0,-1-1 0,0-1 0,0 0 0,0-1 0,0-1 0,0-1 0,0 0 0,0-1 0,1-1 0,-1 0 0,0-2 0,1 0 0,0 0 0,0-2 0,1 0 0,-1 0 0,2-2 0,-24-16 0,15 5 0,2-1 0,0 0 0,2-1 0,0-1 0,2-1 0,0-1 0,2 0 0,1-1 0,1-1 0,1 0 0,1-1 0,2 0 0,0 0 0,2-1 0,2 0 0,-4-50 0,8 63 8,2 0 0,0 0 0,1 0 0,1 1 0,0-1 0,1 1 0,0 0 0,2 0 0,-1 0 0,2 0 0,0 1 0,1 0 0,0 1 0,16-19 0,-5 9-194,1 2 1,0 1-1,2 0 0,0 2 1,2 0-1,0 2 1,26-14-1,-13 10-6640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66 24575,'1'-2'0,"-1"0"0,1 0 0,0 0 0,0 0 0,0 0 0,0 0 0,0 0 0,1 0 0,-1 0 0,0 1 0,1-1 0,0 1 0,-1-1 0,1 1 0,0-1 0,0 1 0,-1 0 0,1 0 0,0 0 0,0 0 0,1 0 0,1-1 0,49-15 0,-37 13 0,-1 2 0,1-1 0,-1 2 0,1 0 0,0 1 0,-1 0 0,1 2 0,-1 0 0,28 6 0,-33-4 0,-1 0 0,1 0 0,-1 0 0,0 1 0,0 1 0,0-1 0,-1 1 0,0 1 0,0 0 0,0 0 0,-1 0 0,0 1 0,-1 0 0,0 0 0,10 18 0,3 8 0,-2 1 0,-1 1 0,-2 0 0,-1 1 0,11 61 0,-20-77 0,-1 0 0,-1 0 0,0 0 0,-2 0 0,-1 0 0,0 1 0,-2-1 0,0 0 0,-2-1 0,0 1 0,-15 36 0,13-41 0,-1-1 0,0 0 0,-1 0 0,-1-1 0,0-1 0,-1 1 0,-1-2 0,0 1 0,0-2 0,-1 0 0,-1 0 0,0-1 0,0-1 0,-1 0 0,0-1 0,0-1 0,-27 9 0,27-11 0,0-1 0,-1 0 0,1-2 0,-1 0 0,1 0 0,-1-1 0,0-1 0,1-1 0,-1 0 0,1-1 0,-1-1 0,1 0 0,0-2 0,0 1 0,0-2 0,-14-6 0,12 3 0,1 0 0,0-1 0,1-1 0,0 0 0,0-1 0,1-1 0,1 0 0,0-1 0,1 0 0,1-1 0,0 0 0,1-1 0,-9-18 0,9 13 0,1-1 0,1 1 0,0-1 0,2-1 0,1 1 0,1-1 0,0 0 0,2 0 0,1-46 0,2 54 0,1-1 0,0 1 0,1 0 0,1-1 0,1 2 0,0-1 0,0 0 0,2 1 0,-1 0 0,2 1 0,0-1 0,1 1 0,0 1 0,1 0 0,18-18 0,0 6-682,48-31-1,-47 35-6143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68 24575,'-1'-1'0,"1"1"0,-1-1 0,1 1 0,0-1 0,-1 1 0,1-1 0,-1 1 0,1-1 0,0 1 0,-1-1 0,1 0 0,0 1 0,0-1 0,-1 0 0,1 1 0,0-1 0,0 0 0,0 1 0,0-1 0,0 0 0,0 1 0,0-1 0,0 0 0,0 1 0,0-1 0,0 0 0,1 1 0,-1-1 0,0 0 0,18-16 0,28-2 0,-28 15 0,1 1 0,0 0 0,-1 1 0,1 1 0,0 1 0,0 1 0,35 6 0,-41-5 0,0 2 0,0 0 0,-1 0 0,0 1 0,0 1 0,0 0 0,-1 1 0,0 0 0,0 0 0,0 1 0,-1 1 0,9 9 0,-3 1 0,0 0 0,-2 1 0,0 1 0,-1 0 0,-1 1 0,-1 0 0,-2 1 0,0 0 0,-1 1 0,-1-1 0,-1 1 0,3 34 0,-5-33 0,-2 1 0,-1 0 0,-2-1 0,0 1 0,-1 0 0,-2-1 0,-1 0 0,0 0 0,-2 0 0,-1 0 0,-20 41 0,17-43 0,-2-1 0,-1-1 0,0 0 0,-2 0 0,-28 29 0,34-41 0,0-1 0,0 0 0,-1 0 0,0-1 0,0-1 0,-1 0 0,0 0 0,0-1 0,0 0 0,-1-2 0,1 1 0,-25 3 0,23-5 0,-1-1 0,0 0 0,0-1 0,1-1 0,-1 0 0,1-1 0,-1-1 0,1 0 0,-1-1 0,1 0 0,1-1 0,-1-1 0,1 0 0,0-1 0,0 0 0,0-1 0,1-1 0,1 0 0,0 0 0,0-1 0,0 0 0,1-1 0,1 0 0,0-1 0,-8-14 0,-1-4 0,2-1 0,1-1 0,1-1 0,2 0 0,1 0 0,2-1 0,1-1 0,2 1 0,1-1 0,2 0 0,1 0 0,6-68 0,-2 88 14,1-1-1,1 1 0,0 0 0,1 0 1,0 1-1,1-1 0,1 1 1,11-17-1,-13 24-100,0 0-1,0 0 1,1 1 0,0-1-1,0 1 1,1 1 0,-1 0-1,1 0 1,1 0-1,-1 0 1,1 1 0,-1 1-1,1-1 1,0 1 0,0 0-1,12-2 1,8 1-6739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313 221 24575,'-6'-44'0,"5"39"0,0 0 0,0 0 0,0 0 0,0 1 0,1-1 0,0 0 0,0 0 0,1 0 0,-1 0 0,1 0 0,0 0 0,0 0 0,2-5 0,0 4 0,0-1 0,0 1 0,0 0 0,1 0 0,0 1 0,0-1 0,1 1 0,-1 0 0,1 0 0,0 0 0,1 0 0,-1 1 0,1 0 0,0 0 0,0 1 0,0 0 0,0 0 0,1 0 0,-1 0 0,1 1 0,-1 0 0,1 1 0,0 0 0,7-1 0,-5 2 0,0-1 0,0 2 0,-1-1 0,1 1 0,0 1 0,-1-1 0,1 1 0,-1 1 0,1 0 0,-1 0 0,0 1 0,0 0 0,-1 0 0,1 0 0,-1 1 0,0 0 0,0 1 0,10 11 0,5 8 0,-2 2 0,-1 0 0,-1 1 0,-1 1 0,-2 1 0,0 0 0,-3 1 0,0 0 0,-2 1 0,7 39 0,-12-46 0,-1 1 0,-1-1 0,-1 1 0,-1 0 0,-1 0 0,-1-1 0,-2 1 0,-1 0 0,0-1 0,-2 0 0,-1 0 0,-1-1 0,-19 41 0,16-47 0,-1-1 0,0 0 0,-2 0 0,0-1 0,0-1 0,-2-1 0,1 0 0,-2 0 0,0-2 0,0 0 0,-2-1 0,-29 13 0,31-16 0,0-1 0,0-1 0,-1-1 0,0 0 0,0-1 0,0-1 0,0-1 0,-1-1 0,1 0 0,0-1 0,-1-1 0,1-1 0,0 0 0,-30-9 0,36 6 0,0 0 0,1-1 0,0-1 0,0 0 0,0 0 0,1-1 0,0 0 0,1-1 0,0 0 0,0 0 0,1-1 0,0-1 0,0 1 0,1-1 0,1 0 0,0-1 0,0 1 0,-6-25 0,2 6 0,1 0 0,2-1 0,1 0 0,2 0 0,0 0 0,3-54 0,2 66 14,1 1-1,0 0 0,2 0 0,0 0 1,1 0-1,1 0 0,0 1 1,13-24-1,-14 33-96,0-1 1,0 1-1,1 0 1,0 0-1,0 0 1,1 1-1,0 0 1,1 0-1,-1 1 1,1 0-1,0 0 1,1 1-1,-1 0 1,1 1-1,0-1 1,0 2-1,11-4 1,14 0-6744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28.3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317 277 24575,'-1'-10'0,"0"0"0,-1 0 0,0 0 0,-6-18 0,5 18 0,0 0 0,0 0 0,-1-21 0,4 27 0,0 0 0,0 0 0,1-1 0,-1 1 0,1 0 0,0 0 0,0 0 0,1 1 0,-1-1 0,1 0 0,0 0 0,0 1 0,0-1 0,3-3 0,0 0 0,0 0 0,1 1 0,0-1 0,0 1 0,1 1 0,-1-1 0,1 1 0,0 0 0,1 1 0,-1 0 0,1 0 0,0 0 0,0 1 0,0 0 0,0 1 0,1 0 0,-1 0 0,1 1 0,-1 0 0,1 0 0,0 1 0,-1 0 0,1 1 0,-1 0 0,1 0 0,-1 1 0,1 0 0,12 5 0,-5-1 0,-1 0 0,0 1 0,0 1 0,-1 1 0,0 0 0,0 1 0,-1 0 0,0 1 0,-1 1 0,0 0 0,-1 0 0,-1 1 0,0 1 0,9 15 0,-1 6 0,-1 1 0,-2 1 0,-1 0 0,-2 1 0,-2 1 0,-2 0 0,-1 0 0,-2 1 0,-1-1 0,-3 1 0,-1 0 0,-1 0 0,-3 0 0,-1-1 0,-2 0 0,-2 0 0,-1 0 0,-2-1 0,-2-1 0,-1 0 0,-34 58 0,17-42 0,-2-1 0,-55 65 0,69-94 0,-2 0 0,0-1 0,-2-2 0,0 0 0,-1-1 0,-46 24 0,63-38 0,-1-1 0,1 0 0,-1-1 0,0 0 0,0-1 0,-1 0 0,1 0 0,0-1 0,-1 0 0,1 0 0,0-1 0,-1-1 0,1 0 0,-1 0 0,1 0 0,-17-6 0,16 3 0,0-1 0,0 1 0,1-2 0,0 0 0,0 0 0,0 0 0,0-1 0,1 0 0,0-1 0,1 0 0,0 0 0,0-1 0,0 0 0,-6-12 0,3 1 0,1 0 0,1 0 0,0-1 0,2 1 0,0-2 0,1 1 0,-3-41 0,4-9 0,5-76 0,2 92 0,3-1 0,2 1 0,3 0 0,25-77 0,-23 92 0,2 1 0,2 1 0,1 1 0,2 1 0,2 0 0,42-53 0,-50 74-195,-1 1 0,2 1 0,0 0 0,0 1 0,1 1 0,19-11 0,1 3-6631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 24575,'24'0'0,"-1"0"0,1 2 0,-1 1 0,0 1 0,38 11 0,-47-10 0,0 1 0,-1 1 0,1 0 0,-1 1 0,-1 0 0,1 1 0,-1 0 0,-1 1 0,20 20 0,-4 3 0,0 0 0,-3 2 0,0 0 0,-3 2 0,0 0 0,24 66 0,-35-74 0,0 1 0,-2-1 0,-2 2 0,0-1 0,-2 0 0,-1 1 0,-2 0 0,-1 0 0,-7 58 0,4-75 0,-1-1 0,0 1 0,0-1 0,-1 0 0,-1 0 0,-1 0 0,1-1 0,-2 0 0,0 0 0,0-1 0,-1 0 0,-1-1 0,1 0 0,-2 0 0,1-1 0,-1 0 0,-1-1 0,0 0 0,0-1 0,0 0 0,-1-1 0,0-1 0,0 0 0,-16 4 0,12-4 0,1-1 0,-1-1 0,0-1 0,0 0 0,0-1 0,0-1 0,0-1 0,0 0 0,0-1 0,1-1 0,-1 0 0,0-2 0,1 0 0,0 0 0,0-2 0,1 0 0,-1 0 0,2-2 0,-24-16 0,15 5 0,2-1 0,0 0 0,2-1 0,0-1 0,2-1 0,0-1 0,2 0 0,1-1 0,1-1 0,1 0 0,1-1 0,2 0 0,0 0 0,2-1 0,2 0 0,-4-50 0,8 63 8,2 0 0,0 0 0,1 0 0,1 1 0,0-1 0,1 1 0,0 0 0,2 0 0,-1 0 0,2 0 0,0 1 0,1 0 0,0 1 0,16-19 0,-5 9-194,1 2 1,0 1-1,2 0 0,0 2 1,2 0-1,0 2 1,26-14-1,-13 10-6640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 66 24575,'1'-2'0,"-1"0"0,1 0 0,0 0 0,0 0 0,0 0 0,0 0 0,0 0 0,1 0 0,-1 0 0,0 1 0,1-1 0,0 1 0,-1-1 0,1 1 0,0-1 0,0 1 0,-1 0 0,1 0 0,0 0 0,0 0 0,1 0 0,1-1 0,49-15 0,-37 13 0,-1 2 0,1-1 0,-1 2 0,1 0 0,0 1 0,-1 0 0,1 2 0,-1 0 0,28 6 0,-33-4 0,-1 0 0,1 0 0,-1 0 0,0 1 0,0 1 0,0-1 0,-1 1 0,0 1 0,0 0 0,0 0 0,-1 0 0,0 1 0,-1 0 0,0 0 0,10 18 0,3 8 0,-2 1 0,-1 1 0,-2 0 0,-1 1 0,11 61 0,-20-77 0,-1 0 0,-1 0 0,0 0 0,-2 0 0,-1 0 0,0 1 0,-2-1 0,0 0 0,-2-1 0,0 1 0,-15 36 0,13-41 0,-1-1 0,0 0 0,-1 0 0,-1-1 0,0-1 0,-1 1 0,-1-2 0,0 1 0,0-2 0,-1 0 0,-1 0 0,0-1 0,0-1 0,-1 0 0,0-1 0,0-1 0,-27 9 0,27-11 0,0-1 0,-1 0 0,1-2 0,-1 0 0,1 0 0,-1-1 0,0-1 0,1-1 0,-1 0 0,1-1 0,-1-1 0,1 0 0,0-2 0,0 1 0,0-2 0,-14-6 0,12 3 0,1 0 0,0-1 0,1-1 0,0 0 0,0-1 0,1-1 0,1 0 0,0-1 0,1 0 0,1-1 0,0 0 0,1-1 0,-9-18 0,9 13 0,1-1 0,1 1 0,0-1 0,2-1 0,1 1 0,1-1 0,0 0 0,2 0 0,1-46 0,2 54 0,1-1 0,0 1 0,1 0 0,1-1 0,1 2 0,0-1 0,0 0 0,2 1 0,-1 0 0,2 1 0,0-1 0,1 1 0,0 1 0,1 0 0,18-18 0,0 6-682,48-31-1,-47 35-6143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250 68 24575,'-1'-1'0,"1"1"0,-1-1 0,1 1 0,0-1 0,-1 1 0,1-1 0,-1 1 0,1-1 0,0 1 0,-1-1 0,1 0 0,0 1 0,0-1 0,-1 0 0,1 1 0,0-1 0,0 0 0,0 1 0,0-1 0,0 0 0,0 1 0,0-1 0,0 0 0,0 1 0,0-1 0,0 0 0,1 1 0,-1-1 0,0 0 0,18-16 0,28-2 0,-28 15 0,1 1 0,0 0 0,-1 1 0,1 1 0,0 1 0,0 1 0,35 6 0,-41-5 0,0 2 0,0 0 0,-1 0 0,0 1 0,0 1 0,0 0 0,-1 1 0,0 0 0,0 0 0,0 1 0,-1 1 0,9 9 0,-3 1 0,0 0 0,-2 1 0,0 1 0,-1 0 0,-1 1 0,-1 0 0,-2 1 0,0 0 0,-1 1 0,-1-1 0,-1 1 0,3 34 0,-5-33 0,-2 1 0,-1 0 0,-2-1 0,0 1 0,-1 0 0,-2-1 0,-1 0 0,0 0 0,-2 0 0,-1 0 0,-20 41 0,17-43 0,-2-1 0,-1-1 0,0 0 0,-2 0 0,-28 29 0,34-41 0,0-1 0,0 0 0,-1 0 0,0-1 0,0-1 0,-1 0 0,0 0 0,0-1 0,0 0 0,-1-2 0,1 1 0,-25 3 0,23-5 0,-1-1 0,0 0 0,0-1 0,1-1 0,-1 0 0,1-1 0,-1-1 0,1 0 0,-1-1 0,1 0 0,1-1 0,-1-1 0,1 0 0,0-1 0,0 0 0,0-1 0,1-1 0,1 0 0,0 0 0,0-1 0,0 0 0,1-1 0,1 0 0,0-1 0,-8-14 0,-1-4 0,2-1 0,1-1 0,1-1 0,2 0 0,1 0 0,2-1 0,1-1 0,2 1 0,1-1 0,2 0 0,1 0 0,6-68 0,-2 88 14,1-1-1,1 1 0,0 0 0,1 0 1,0 1-1,1-1 0,1 1 1,11-17-1,-13 24-100,0 0-1,0 0 1,1 1 0,0-1-1,0 1 1,1 1 0,-1 0-1,1 0 1,1 0-1,-1 0 1,1 1 0,-1 1-1,1-1 1,0 1 0,0 0-1,12-2 1,8 1-6739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313 221 24575,'-6'-44'0,"5"39"0,0 0 0,0 0 0,0 0 0,0 1 0,1-1 0,0 0 0,0 0 0,1 0 0,-1 0 0,1 0 0,0 0 0,0 0 0,2-5 0,0 4 0,0-1 0,0 1 0,0 0 0,1 0 0,0 1 0,0-1 0,1 1 0,-1 0 0,1 0 0,0 0 0,1 0 0,-1 1 0,1 0 0,0 0 0,0 1 0,0 0 0,0 0 0,1 0 0,-1 0 0,1 1 0,-1 0 0,1 1 0,0 0 0,7-1 0,-5 2 0,0-1 0,0 2 0,-1-1 0,1 1 0,0 1 0,-1-1 0,1 1 0,-1 1 0,1 0 0,-1 0 0,0 1 0,0 0 0,-1 0 0,1 0 0,-1 1 0,0 0 0,0 1 0,10 11 0,5 8 0,-2 2 0,-1 0 0,-1 1 0,-1 1 0,-2 1 0,0 0 0,-3 1 0,0 0 0,-2 1 0,7 39 0,-12-46 0,-1 1 0,-1-1 0,-1 1 0,-1 0 0,-1 0 0,-1-1 0,-2 1 0,-1 0 0,0-1 0,-2 0 0,-1 0 0,-1-1 0,-19 41 0,16-47 0,-1-1 0,0 0 0,-2 0 0,0-1 0,0-1 0,-2-1 0,1 0 0,-2 0 0,0-2 0,0 0 0,-2-1 0,-29 13 0,31-16 0,0-1 0,0-1 0,-1-1 0,0 0 0,0-1 0,0-1 0,0-1 0,-1-1 0,1 0 0,0-1 0,-1-1 0,1-1 0,0 0 0,-30-9 0,36 6 0,0 0 0,1-1 0,0-1 0,0 0 0,0 0 0,1-1 0,0 0 0,1-1 0,0 0 0,0 0 0,1-1 0,0-1 0,0 1 0,1-1 0,1 0 0,0-1 0,0 1 0,-6-25 0,2 6 0,1 0 0,2-1 0,1 0 0,2 0 0,0 0 0,3-54 0,2 66 14,1 1-1,0 0 0,2 0 0,0 0 1,1 0-1,1 0 0,0 1 1,13-24-1,-14 33-96,0-1 1,0 1-1,1 0 1,0 0-1,0 0 1,1 1-1,0 0 1,1 0-1,-1 1 1,1 0-1,0 0 1,1 1-1,-1 0 1,1 1-1,0-1 1,0 2-1,11-4 1,14 0-6744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39.8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317 277 24575,'-1'-10'0,"0"0"0,-1 0 0,0 0 0,-6-18 0,5 18 0,0 0 0,0 0 0,-1-21 0,4 27 0,0 0 0,0 0 0,1-1 0,-1 1 0,1 0 0,0 0 0,0 0 0,1 1 0,-1-1 0,1 0 0,0 0 0,0 1 0,0-1 0,3-3 0,0 0 0,0 0 0,1 1 0,0-1 0,0 1 0,1 1 0,-1-1 0,1 1 0,0 0 0,1 1 0,-1 0 0,1 0 0,0 0 0,0 1 0,0 0 0,0 1 0,1 0 0,-1 0 0,1 1 0,-1 0 0,1 0 0,0 1 0,-1 0 0,1 1 0,-1 0 0,1 0 0,-1 1 0,1 0 0,12 5 0,-5-1 0,-1 0 0,0 1 0,0 1 0,-1 1 0,0 0 0,0 1 0,-1 0 0,0 1 0,-1 1 0,0 0 0,-1 0 0,-1 1 0,0 1 0,9 15 0,-1 6 0,-1 1 0,-2 1 0,-1 0 0,-2 1 0,-2 1 0,-2 0 0,-1 0 0,-2 1 0,-1-1 0,-3 1 0,-1 0 0,-1 0 0,-3 0 0,-1-1 0,-2 0 0,-2 0 0,-1 0 0,-2-1 0,-2-1 0,-1 0 0,-34 58 0,17-42 0,-2-1 0,-55 65 0,69-94 0,-2 0 0,0-1 0,-2-2 0,0 0 0,-1-1 0,-46 24 0,63-38 0,-1-1 0,1 0 0,-1-1 0,0 0 0,0-1 0,-1 0 0,1 0 0,0-1 0,-1 0 0,1 0 0,0-1 0,-1-1 0,1 0 0,-1 0 0,1 0 0,-17-6 0,16 3 0,0-1 0,0 1 0,1-2 0,0 0 0,0 0 0,0 0 0,0-1 0,1 0 0,0-1 0,1 0 0,0 0 0,0-1 0,0 0 0,-6-12 0,3 1 0,1 0 0,1 0 0,0-1 0,2 1 0,0-2 0,1 1 0,-3-41 0,4-9 0,5-76 0,2 92 0,3-1 0,2 1 0,3 0 0,25-77 0,-23 92 0,2 1 0,2 1 0,1 1 0,2 1 0,2 0 0,42-53 0,-50 74-195,-1 1 0,2 1 0,0 0 0,0 1 0,1 1 0,19-11 0,1 3-6631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8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 24575,'0'5'0,"0"7"0,0 7 0,0 5 0,-5-1 0,-2-10 0,0-12 0,7-7 0,3 4 0,6 1 0,3 7 0,-2-4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8.5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24575,'0'5'0,"-5"2"0,-2 5 0,0 6 0,7-1 0,9-3 0,7-3 0,7-4 0,-6-4 0,-5 4 0,-11 6 0,-11 0 0,-3-7 0,1-10 0,1-4-8191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9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1 24575,'-6'0'0,"-1"5"0,-5 7 0,0 7 0,7 0 0,9-3 0,10-4 0,8-5 0,-1 3 0,-8-2 0,-7-6 0,-9-4 0,-5-7 0,0-2-8191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7:59.5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24575,'0'5'0,"6"2"0,1 5 0,4 6 0,7-1 0,0-8 0,1-11 0,-1-5-8191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00.3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24575,'5'0'0,"2"5"0,0 7 0,-2-3 0,4-4 0,1-3-8191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13.9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516 153 24575,'-1'-1'0,"1"-1"0,-1 1 0,0 0 0,1 0 0,-1 0 0,0-1 0,1 1 0,0 0 0,-1-1 0,1 1 0,0 0 0,0-1 0,-1 1 0,1-1 0,0 1 0,0 0 0,1-1 0,-1 1 0,0-1 0,0 1 0,1 0 0,-1-1 0,1 1 0,-1 0 0,1 0 0,-1-1 0,1 1 0,0 0 0,0 0 0,0 0 0,-1 0 0,1 0 0,0 0 0,0 0 0,0 0 0,1 0 0,1-1 0,46-33 0,-48 34 0,18-10 0,-1 2 0,1 0 0,1 1 0,0 1 0,0 1 0,0 0 0,1 2 0,-1 0 0,1 2 0,0 0 0,0 1 0,0 1 0,0 1 0,0 1 0,0 1 0,-1 1 0,1 0 0,-1 2 0,22 8 0,-1 2 0,0 1 0,-1 2 0,-1 2 0,0 1 0,37 30 0,-56-35 0,0 0 0,-1 1 0,-1 1 0,0 0 0,-2 2 0,0 0 0,-1 0 0,-1 2 0,21 46 0,-22-33 0,-1-1 0,-1 1 0,-2 1 0,-2 0 0,-1 0 0,-2 0 0,-1 1 0,-2 0 0,-2-1 0,-1 1 0,-2-1 0,-2 1 0,-1-1 0,-2-1 0,-2 0 0,-1 0 0,-1-1 0,-3 0 0,0-2 0,-38 57 0,32-57 0,-1-2 0,-1-1 0,-2-1 0,0-1 0,-53 42 0,60-56 0,-1 0 0,0-2 0,-1 0 0,0-2 0,0 0 0,-1-1 0,-1-2 0,1 0 0,-1-1 0,-37 4 0,21-6 0,0-3 0,0-1 0,0-2 0,0-2 0,1-1 0,0-2 0,0-2 0,0-1 0,1-2 0,1-1 0,-40-22 0,48 21 0,0-2 0,2-1 0,0-1 0,1-1 0,1-2 0,0 0 0,2-1 0,1-2 0,1 0 0,1-1 0,0-1 0,3 0 0,0-2 0,-14-34 0,14 24 0,2 0 0,2-1 0,-11-64 0,20 79 0,0 0 0,2 0 0,1 0 0,1 0 0,0 0 0,2 0 0,9-34 0,-2 18 0,2 2 0,2-1 0,2 2 0,1 0 0,1 1 0,2 1 0,43-56 0,-49 73 0,2 1 0,0 0 0,1 1 0,1 1 0,0 1 0,1 0 0,1 2 0,0 0 0,1 1 0,0 1 0,0 1 0,1 1 0,0 0 0,43-7 0,-6 8-1365,-6 2-5461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15.1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482 340 24575,'1'-5'0,"0"0"0,0 0 0,0 0 0,1 0 0,-1 0 0,1 1 0,0-1 0,0 0 0,1 1 0,0 0 0,-1-1 0,2 1 0,-1 0 0,0 0 0,5-4 0,10-8 0,36-27 0,-44 36 0,34-26 0,-3 1 0,0 3 0,57-30 0,-84 51 0,0 2 0,1 0 0,0 1 0,0 0 0,0 1 0,0 1 0,1 0 0,-1 1 0,1 1 0,0 0 0,26 3 0,-13 2 0,-1 0 0,0 2 0,0 2 0,-1 0 0,0 1 0,0 2 0,-1 1 0,0 1 0,-1 1 0,-1 1 0,0 1 0,-1 2 0,-1 0 0,-1 1 0,0 1 0,-2 1 0,0 1 0,-1 0 0,-2 2 0,0 0 0,-1 0 0,12 31 0,-3 3 0,-3 2 0,-2 0 0,-3 1 0,-3 1 0,-3 0 0,-2 1 0,-3-1 0,-3 83 0,-5-100 0,-1 1 0,-3-1 0,-1 0 0,-3 0 0,-1-1 0,-2-1 0,-3 0 0,-1-1 0,-1-1 0,-3 0 0,-1-2 0,-34 43 0,43-65 0,-1 0 0,-1-1 0,0-1 0,-1 0 0,0-1 0,-1-1 0,-1-1 0,0-1 0,-41 18 0,31-18 0,-1-1 0,-1-2 0,1-1 0,-1-2 0,0-1 0,-46 1 0,13-7 0,0-3 0,0-2 0,1-3 0,0-3 0,1-3 0,-83-32 0,80 24 0,-107-58 0,150 70 0,1-1 0,1-1 0,0-1 0,1-1 0,1-1 0,0-1 0,1 0 0,-21-30 0,31 37 0,1 0 0,0-1 0,1 0 0,0 0 0,0 0 0,2-1 0,-1 0 0,2 0 0,0 1 0,0-2 0,1 1 0,1 0 0,0 0 0,1 0 0,0 0 0,1 0 0,0 0 0,1 0 0,6-15 0,8-19 0,3 1 0,2 1 0,45-70 0,-61 105 0,80-118 0,165-189 0,-170 221 0,32-30-1365,-65 77-5461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2:38:16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554 150 24575,'-1'-1'0,"1"0"0,-1 1 0,0-1 0,0 0 0,1 1 0,-1-1 0,1 0 0,-1 0 0,1 0 0,-1 1 0,1-1 0,-1 0 0,1 0 0,0 0 0,-1 0 0,1 0 0,0 0 0,0 0 0,0 0 0,0 0 0,0 0 0,0 0 0,0 0 0,0 0 0,0 0 0,0 0 0,1-1 0,0 1 0,0-1 0,0 1 0,0-1 0,1 1 0,-1-1 0,0 1 0,1 0 0,-1-1 0,1 1 0,-1 0 0,1 0 0,0 0 0,1 0 0,10-5 0,-1 1 0,1 1 0,16-3 0,-20 4 0,17-4 0,0 2 0,0 0 0,0 1 0,1 2 0,-1 0 0,1 2 0,-1 1 0,1 1 0,-1 2 0,0 0 0,0 2 0,0 1 0,0 0 0,-1 2 0,-1 1 0,0 2 0,0 0 0,-1 1 0,0 1 0,-1 1 0,30 27 0,-17-9 0,-2 2 0,0 1 0,-3 1 0,-1 1 0,-2 2 0,-1 1 0,-2 1 0,30 75 0,-41-81 0,-1 1 0,-2 1 0,-1-1 0,-2 2 0,-2-1 0,-1 1 0,-2-1 0,-2 1 0,-1 0 0,-2 0 0,-11 47 0,7-53 0,-1 0 0,-2 0 0,-2-1 0,-1 0 0,-20 35 0,21-46 0,-2-1 0,0 0 0,-1-1 0,-1-1 0,0 0 0,-1-2 0,-1 0 0,-24 17 0,5-10 0,0-1 0,-2-2 0,0-2 0,-1-1 0,-1-2 0,0-2 0,-1-1 0,0-3 0,-1-1 0,0-3 0,0-1 0,0-2 0,0-2 0,-1-1 0,1-3 0,0-2 0,1-1 0,-1-2 0,1-2 0,1-2 0,0-2 0,1-2 0,-39-22 0,57 26 0,2-1 0,0-1 0,1 0 0,0-2 0,1 0 0,1-1 0,1-1 0,1 0 0,0-2 0,2 1 0,0-2 0,1 1 0,1-2 0,1 0 0,2 0 0,0 0 0,1-1 0,1 0 0,-2-30 0,4 25 0,2-2 0,2 1 0,0 0 0,2 0 0,2 0 0,0 1 0,2-1 0,1 1 0,2 0 0,1 1 0,1 0 0,1 0 0,1 1 0,2 1 0,25-36 0,2 10 0,2 1 0,2 3 0,95-77 0,175-104 0,-266 195 0,-13 8-341,1 3 0,1 1-1,66-27 1,-63 35-6485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28.6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394 108 24575,'1'-2'0,"-1"-1"0,1 1 0,0 0 0,0-1 0,0 1 0,0 0 0,0 0 0,0 0 0,1-1 0,-1 1 0,1 0 0,0 1 0,-1-1 0,1 0 0,0 0 0,0 1 0,3-2 0,39-26 0,-38 26 0,5-3 0,1 1 0,0 0 0,0 1 0,0 0 0,1 0 0,-1 2 0,26-3 0,4 3 0,46 4 0,-26-1 0,-47 0 0,1 1 0,-1 0 0,1 1 0,-1 1 0,0 0 0,0 1 0,0 1 0,-1 0 0,0 1 0,0 1 0,23 16 0,-21-12 0,0 1 0,-1 0 0,-1 1 0,0 0 0,-1 2 0,0-1 0,-1 2 0,17 31 0,-16-21 0,-2 0 0,-1 1 0,-1 0 0,-1 1 0,-1 0 0,3 40 0,-10-47 0,-1-1 0,-2 1 0,0-1 0,-1 0 0,-1 0 0,-1 0 0,-1-1 0,0 1 0,-2-2 0,-16 29 0,8-22 0,-1 0 0,-1-2 0,-1 0 0,-1-1 0,-2-1 0,-24 20 0,-158 106 0,203-146 0,-28 16 0,-1 0 0,-1-2 0,0-2 0,-1-1 0,0-1 0,-1-2 0,0-1 0,-43 5 0,65-13 0,-1-1 0,0 0 0,0-1 0,1-1 0,-1 0 0,0 0 0,1-2 0,0 1 0,0-1 0,0-1 0,0 0 0,1-1 0,-1 0 0,2-1 0,-1 0 0,-15-14 0,8 5 0,0 0 0,1-1 0,1-1 0,0-1 0,2 0 0,0-1 0,-21-41 0,25 39 0,2 0 0,1-1 0,0 0 0,2 0 0,0 0 0,-1-30 0,4 3 0,7-96 0,-3 130 0,1 0 0,1 0 0,0 1 0,1-1 0,0 1 0,14-25 0,57-84 0,-45 76 0,-23 36 0,0 1 0,1 0 0,0 1 0,0 0 0,1 0 0,1 1 0,0 0 0,0 1 0,0 0 0,1 0 0,16-6 0,-9 6 0,1 1 0,-1 1 0,1 0 0,0 2 0,0 0 0,1 2 0,20-1 0,-10 0-227,0-1-1,-1-1 1,1-2-1,-1-1 1,46-20-1,-59 21-6598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4.38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12 24575,'0'-4'0,"5"-2"0,1 5 0,-1 7 0,0 6 0,-7 2 0,-1-6 0,-2-9 0,5-4 0,3 3 0,0-3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4.87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43 1 24575,'5'0'0,"-4"0"0,-1 4 0,-1 7 0,-5 0 0,-1 4 0,0 3 0,-2-2 0,-1-7 0,3-10 0,5-5 0,5-6 0,5 0 0,1-3 0,0 1-8191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5.30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30 24575,'0'-1'0,"0"1"0,0-1 0,0 1 0,1-1 0,-2 1 0,1-1 0,0 1 0,0 0 0,0-1 0,0 1 0,0-1 0,0 1 0,0-1 0,0 1 0,-1 0 0,1-1 0,0 1 0,0-1 0,-1 1 0,1 0 0,0-1 0,0 1 0,-1 0 0,1 0 0,0-1 0,-1 1 0,1 0 0,-1 0 0,1-1 0,0 1 0,-1 0 0,1 0 0,-1 0 0,1-1 0,0 1 0,-1 0 0,1 0 0,-1 0 0,1 0 0,-1 0 0,1 0 0,-1 0 0,1 0 0,0 0 0,-1 0 0,1 0 0,-1 1 0,1-1 0,-1 0 0,1 0 0,0 0 0,-1 1 0,1-1 0,0 0 0,-1 0 0,1 1 0,-1-1 0,1 1 0,-22 18 0,21-16 0,0 1 0,0-1 0,0 1 0,0-1 0,1 1 0,-1 0 0,1-1 0,0 1 0,1 6 0,-1-9 0,0 1 0,0 0 0,0-1 0,0 1 0,1-1 0,-1 1 0,0-1 0,1 1 0,0-1 0,-1 1 0,1-1 0,0 0 0,0 1 0,-1-1 0,1 0 0,0 0 0,0 0 0,1 1 0,-1-1 0,0 0 0,0 0 0,0-1 0,1 1 0,2 1 0,-4-1 0,1-1 0,0 0 0,0-1 0,-1 1 0,1 0 0,0 0 0,-1 0 0,1 0 0,0 0 0,-1-1 0,1 1 0,-1 0 0,1-1 0,0 1 0,-1 0 0,1-1 0,-1 1 0,1-1 0,-1 1 0,1-1 0,-1 1 0,1-1 0,-1 1 0,0-1 0,1 1 0,-1-1 0,0 0 0,1 1 0,-1-1 0,0 1 0,0-1 0,0 0 0,0 1 0,1-2 0,5-29 0,-5 24 0,-1 4-73,11-36 275,-11 38-242,0 0 0,0 0-1,0 0 1,0 0-1,0 0 1,1 1 0,-1-1-1,0 0 1,1 0 0,-1 0-1,1 1 1,-1-1-1,1 0 1,-1 0 0,1 1-1,-1-1 1,1 0-1,0 1 1,-1-1 0,1 1-1,0-1 1,0 1-1,-1-1 1,1 1 0,0 0-1,0-1 1,0 1-1,-1 0 1,1-1 0,0 1-1,0 0 1,0 0 0,0 0-1,0 0 1,0 0-1,1 0 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5.7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 57 24575,'0'-4'0,"-5"-2"0,-5 0 0,-2-2 0,7-2 0,3-2 0,-2 1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6.17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12 24575,'0'-5'0,"-5"0"0,-5 3 0,-2 8 0,2-2 0,3-6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6.68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24575,'4'0'0,"2"4"0,0 6 0,3 2 0,4-2 0,5-2 0,-1 1 0,1 0 0,-2-2-8191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3:47.17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 0 24575,'-4'5'0,"-2"5"0,1-3 0,4-7 0,4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28.8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779 202 24575,'0'1'0,"0"-1"0,-1 0 0,1 0 0,0 0 0,-1 0 0,1 0 0,-1 0 0,1 0 0,0 0 0,-1 0 0,1 0 0,-1 0 0,1 0 0,0 0 0,-1-1 0,1 1 0,0 0 0,-1 0 0,1 0 0,0 0 0,-1-1 0,1 1 0,0 0 0,-1 0 0,1-1 0,0 1 0,0 0 0,-1-1 0,1 1 0,0 0 0,0 0 0,-1-1 0,1 1 0,0-1 0,0 1 0,0 0 0,0-1 0,0 1 0,0 0 0,0-1 0,-1 0 0,11-17 0,21-11 0,-19 23 0,0 1 0,1 1 0,-1 0 0,1 1 0,0 0 0,0 1 0,1 0 0,-1 2 0,24 0 0,-18 1 0,0 0 0,-1 2 0,1 0 0,0 1 0,-1 1 0,23 9 0,-26-6 0,-1-1 0,-1 2 0,1 0 0,-2 0 0,1 1 0,-1 1 0,-1 0 0,0 0 0,0 1 0,-1 1 0,-1 0 0,0 0 0,-1 1 0,0 0 0,-1 0 0,10 30 0,-6-8 0,-2 1 0,-1-1 0,-1 2 0,-3-1 0,-1 0 0,-1 41 0,-4-54 0,0 0 0,-1 0 0,-1-1 0,-1 1 0,-1-1 0,-2 0 0,0-1 0,-1 0 0,-16 28 0,-4 4 0,-1 0 0,-61 77 0,74-109 0,-2 0 0,0-2 0,-2 0 0,0-2 0,-35 25 0,43-35 0,0 0 0,-1-1 0,0-1 0,-1 0 0,0-1 0,1 0 0,-2-1 0,1-1 0,0 0 0,-1-1 0,-22 0 0,12-4 0,0 0 0,1-2 0,0 0 0,0-2 0,0-1 0,-28-12 0,8 0 0,1-2 0,-55-35 0,74 39 0,0 0 0,2-2 0,0-1 0,2-1 0,0 0 0,-21-30 0,18 17 0,2-2 0,1-1 0,2 0 0,1-1 0,-22-73 0,24 55 0,2 0 0,3-1 0,-8-113 0,19 157 0,0 1 0,1-1 0,0 0 0,1 1 0,1-1 0,0 1 0,0 0 0,1 0 0,1 0 0,0 0 0,1 1 0,0-1 0,1 2 0,0-1 0,0 1 0,1 0 0,1 0 0,-1 1 0,2 0 0,-1 1 0,1 0 0,0 0 0,1 1 0,19-9 0,237-106 0,-249 116 0,1 1 0,-1 0 0,1 2 0,34-3 0,12-2 0,-45 6 11,0 1 0,1 0 0,0 1 0,-1 2 0,1 0 0,-1 1-1,0 1 1,0 1 0,0 0 0,19 10 0,27 12-754,92 55 1,-136-70-6084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40.6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174 1039 24575,'-1'0'0,"1"0"0,0 0 0,0 0 0,0 0 0,-1 0 0,1 0 0,0 0 0,-1 1 0,1-1 0,0 0 0,0 0 0,-1 0 0,1 0 0,0 0 0,0 0 0,-1 0 0,1 0 0,0 0 0,0-1 0,-1 1 0,1 0 0,0 0 0,-1 0 0,1 0 0,0 0 0,0 0 0,0 0 0,-1-1 0,1 1 0,0 0 0,0 0 0,-1 0 0,1 0 0,0-1 0,0 1 0,0 0 0,0 0 0,0-1 0,-1 1 0,1 0 0,0 0 0,0-1 0,0 1 0,0 0 0,0 0 0,0-1 0,0 1 0,0 0 0,0 0 0,0-1 0,0 1 0,0 0 0,0-1 0,0 1 0,0 0 0,0 0 0,0-1 0,0 1 0,0 0 0,0 0 0,1-1 0,-1 1 0,0 0 0,17-12 0,1 8 0,1-1 0,-1 0 0,1-2 0,-2 0 0,1-1 0,20-13 0,-37 20 0,0 0 0,0 0 0,0 0 0,-1 0 0,1 0 0,0-1 0,-1 1 0,1 0 0,0 0 0,-1 0 0,1-1 0,-1 1 0,0 0 0,1-1 0,-1 1 0,0 0 0,0-1 0,0 1 0,0 0 0,0-1 0,0 1 0,0-1 0,-1 1 0,1 0 0,0 0 0,-1-1 0,1 1 0,-1 0 0,1-1 0,-1 1 0,0 0 0,0 0 0,1 0 0,-1 0 0,0 0 0,0 0 0,0 0 0,0 0 0,-1-1 0,-48-42 0,43 38 0,-55-48 0,-72-83 0,116 118 0,9 10 0,4 4 0,0 0 0,0 0 0,1 0 0,0-1 0,-7-11 0,11 16 0,-1 0 0,1 1 0,0-1 0,0 0 0,-1 1 0,1-1 0,0 0 0,0 0 0,0 1 0,0-1 0,0 0 0,0 0 0,0 1 0,0-1 0,0 0 0,1 1 0,-1-1 0,0 0 0,0 0 0,1 1 0,-1-1 0,0 1 0,1-1 0,0 0 0,0-1 0,1 1 0,-1 0 0,1 0 0,-1 0 0,1 0 0,0 1 0,-1-1 0,1 0 0,0 1 0,0-1 0,0 1 0,-1 0 0,1-1 0,2 1 0,85-11 0,103-27 0,-191 33 0,-11-2 0,-16-7 0,23 12 0,-43-23 0,2-3 0,1-1 0,2-3 0,-45-42 0,84 72 0,0 1 0,0 0 0,1-1 0,-1 1 0,1 0 0,-1-1 0,1 0 0,0 1 0,-1-1 0,1 0 0,0 0 0,0 0 0,0 0 0,0 1 0,1-1 0,-1 0 0,1-1 0,-1 1 0,1 0 0,-1 0 0,1 0 0,0 0 0,0 0 0,0 0 0,0 0 0,1-1 0,-1 1 0,1 0 0,-1 0 0,1 0 0,0 0 0,-1 0 0,1 0 0,0 0 0,0 1 0,0-1 0,1 0 0,-1 0 0,3-2 0,5-5 0,2 1 0,-1 0 0,1 0 0,0 1 0,18-8 0,11-9 0,8-10 0,79-74 0,-118 100-1365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42.4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1207 24575,'-9'0'0,"6"1"0,1-1 0,0 0 0,-1 0 0,1 0 0,-1 0 0,1 0 0,0 0 0,-1-1 0,1 1 0,0-1 0,-1 1 0,1-1 0,0 0 0,-1 0 0,1 0 0,0 0 0,-3-3 0,5 3 0,0 0 0,0 0 0,0 0 0,1 0 0,-1 1 0,0-1 0,0 0 0,1 0 0,-1 0 0,1 1 0,-1-1 0,1 0 0,-1 0 0,1 1 0,-1-1 0,1 0 0,0 1 0,-1-1 0,1 1 0,0-1 0,-1 1 0,1-1 0,0 1 0,0 0 0,0-1 0,-1 1 0,2-1 0,28-14 0,-27 13 0,127-71 0,15-7 0,-143 79 0,0 0 0,0 1 0,-1-1 0,1 0 0,0 0 0,-1 0 0,1 0 0,0-1 0,-1 1 0,1 0 0,-1-1 0,0 1 0,0-1 0,1 1 0,-1-1 0,0 0 0,0 1 0,0-1 0,-1 0 0,1 0 0,0 0 0,0-3 0,-1 3 0,0-1 0,0 1 0,-1-1 0,1 1 0,-1-1 0,0 1 0,0-1 0,0 1 0,0 0 0,0 0 0,0-1 0,0 1 0,-1 0 0,1 0 0,-3-2 0,-9-10 0,-1 2 0,0 0 0,-31-20 0,32 23 0,-189-114 0,200 123 0,1-1 0,-1 0 0,1 0 0,0 0 0,-1 0 0,1 0 0,0-1 0,0 1 0,-1 0 0,1-1 0,0 1 0,0 0 0,1-1 0,-1 1 0,0-1 0,0 1 0,1-1 0,-1 0 0,1 1 0,-1-1 0,1 0 0,0-2 0,0 2 0,1 0 0,-1 0 0,1 1 0,0-1 0,0 0 0,0 1 0,0-1 0,0 1 0,0-1 0,0 1 0,0-1 0,1 1 0,-1 0 0,1-1 0,-1 1 0,1 0 0,1-1 0,12-6 0,0 0 0,0 2 0,30-10 0,-27 10 0,21-7 0,-27 10 0,-1 0 0,1-1 0,-1 0 0,0-1 0,0 0 0,-1-1 0,1 0 0,9-8 0,-20 13 0,1 0 0,0 0 0,0 0 0,-1 0 0,1 0 0,0 0 0,-1 0 0,1 0 0,-1 0 0,1 0 0,-1 0 0,0-1 0,1 1 0,-1 0 0,0 0 0,0 0 0,0-1 0,0 1 0,0 0 0,0 0 0,0 0 0,0-1 0,-1 0 0,-18-30 0,-37-19 0,53 48 0,-179-116 0,155 102 0,26 17 0,0 0 0,0-1 0,0 1 0,0-1 0,0 1 0,0-1 0,0 0 0,0 1 0,1-1 0,-1 0 0,0 1 0,0-1 0,1 0 0,-1 0 0,0 0 0,1 0 0,-1 0 0,1 0 0,-1 0 0,1 0 0,-1 0 0,1 0 0,0 0 0,0 0 0,-1 0 0,1 0 0,0 0 0,0 0 0,0 0 0,0 0 0,0 0 0,0-1 0,1 1 0,-1 0 0,0 0 0,0 0 0,1 0 0,-1 0 0,1 0 0,-1 0 0,1 0 0,-1 0 0,1 1 0,0-1 0,-1 0 0,1 0 0,0 0 0,0 1 0,-1-1 0,2 0 0,7-7 0,1 1 0,0 0 0,0 1 0,12-6 0,3-2 0,5-8-227,-2-2-1,-1 0 1,-1-2-1,-2-1 1,39-53-1,-53 68-6598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43.6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227 757 24575,'-2'-4'0,"0"0"0,-1 1 0,1-1 0,-1 1 0,0 0 0,0-1 0,0 1 0,0 1 0,0-1 0,-1 0 0,1 1 0,-1-1 0,-6-2 0,-6-6 0,-36-25 0,38 26 0,-1 0 0,1 0 0,0-2 0,1 0 0,-16-18 0,28 29 0,0-1 0,-1 0 0,1 0 0,0 0 0,0 0 0,0 0 0,0 0 0,1 0 0,-1 0 0,0 0 0,1 0 0,0 0 0,-1 0 0,1-1 0,0 1 0,0 0 0,0 0 0,0 0 0,1-1 0,-1 1 0,1 0 0,0-2 0,1 0 0,0 0 0,0 0 0,0 0 0,1 1 0,0-1 0,-1 1 0,1 0 0,1-1 0,-1 1 0,5-3 0,8-5 0,0 1 0,1 1 0,34-15 0,-47 23 0,-1 0 0,0 0 0,0-1 0,1 1 0,-1-1 0,0 0 0,-1 0 0,1 0 0,0 0 0,0-1 0,-1 1 0,0-1 0,1 1 0,1-5 0,-3 5 0,0-1 0,0 0 0,-1 0 0,1 1 0,-1-1 0,0 0 0,0 0 0,0 0 0,0 0 0,0 0 0,-1 0 0,1 1 0,-1-1 0,0 0 0,0 0 0,0 1 0,0-1 0,-2-3 0,-2-3 0,-1 0 0,1 0 0,-2 0 0,1 1 0,-1 0 0,0 0 0,-1 0 0,0 1 0,0 1 0,-11-7 0,-22-22 0,39 34 0,0-1 0,1 1 0,-1-1 0,1 0 0,-1 0 0,1 0 0,0 1 0,0-1 0,0 0 0,0 0 0,0-1 0,0 1 0,0 0 0,1 0 0,-1 0 0,1 0 0,-1-1 0,1 1 0,0 0 0,0 0 0,0-1 0,0 1 0,1 0 0,-1 0 0,1-1 0,-1 1 0,1 0 0,0 0 0,0 0 0,0 0 0,0 0 0,0 0 0,0 0 0,0 0 0,1 0 0,-1 1 0,1-1 0,2-2 0,7-7 0,1 1 0,0 0 0,0 1 0,20-12 0,-22 16 0,-5 0-151,1 1-1,-1-1 0,0 0 0,0-1 1,0 1-1,0-1 0,-1 0 1,5-8-1,-2 0-6674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178 333 24575,'2'0'0,"0"-1"0,0 1 0,0-1 0,0 0 0,-1 1 0,1-1 0,0 0 0,0 0 0,0 0 0,-1 0 0,1-1 0,-1 1 0,1 0 0,-1-1 0,1 1 0,-1-1 0,1-1 0,25-36 0,-13 17 0,10-9 0,1 1 0,1 2 0,2 0 0,53-41 0,-67 60 0,0 1 0,1 0 0,0 1 0,1 0 0,-1 1 0,1 1 0,0 1 0,1 0 0,-1 1 0,1 1 0,-1 0 0,1 2 0,0 0 0,-1 0 0,1 2 0,29 5 0,-14 2 0,-1 1 0,0 2 0,-1 1 0,-1 1 0,0 2 0,0 0 0,-2 2 0,0 2 0,-1 0 0,-1 1 0,30 35 0,-33-33 0,-1 2 0,-1 1 0,23 40 0,-34-50 0,-1 0 0,-1 0 0,0 1 0,-1 0 0,-1 0 0,-1 1 0,5 30 0,3 39 0,-8-66 0,0 0 0,-2 1 0,0-1 0,-1 1 0,-2-1 0,0 1 0,-5 27 0,-16 57 0,-21 79 0,36-162 0,-2-1 0,0 0 0,-2-1 0,0 0 0,-1-1 0,-18 23 0,2-6 0,-3-1 0,-1-1 0,-62 53 0,79-77 0,0 0 0,0-1 0,-1-1 0,-1 0 0,1-1 0,-2-1 0,1-1 0,0 0 0,-1-1 0,0-1 0,0-1 0,-31 2 0,26-5 0,0 0 0,0-2 0,0-1 0,0 0 0,1-2 0,0 0 0,0-2 0,0 0 0,1-2 0,0 0 0,0-1 0,1-2 0,1 0 0,-34-26 0,27 14 0,2 0 0,0-2 0,2-1 0,1-1 0,1 0 0,1-2 0,2 0 0,1-1 0,-16-45 0,-13-82 0,31 101 0,0-10 0,-9-113 0,23 178 0,-10-65 0,7 53 0,0 0 0,1 0 0,1 0 0,0 0 0,1-1 0,1 1 0,4-27 0,-2 26 0,2 0 0,0 1 0,0-1 0,2 1 0,-1 0 0,2 1 0,0-1 0,1 2 0,0-1 0,0 1 0,2 1 0,-1-1 0,2 2 0,-1 0 0,1 0 0,1 1 0,0 0 0,0 1 0,18-8 0,135-42-556,-142 51-253,4-2-6017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1086 1 24575,'11'4'0,"-19"5"0,-16 6 0,-5-1 0,-1-1 0,0-1 0,0-2 0,-1 0 0,-59 8 0,-85 7 0,99-14 0,31-4 0,-74 1 0,-1-6 0,-122-5 0,240 2-105,-1 1 0,0 0 0,0-1 0,1 0 0,-1 0 0,0 1 0,1-1 0,-1-1 0,0 1 0,1 0 0,0-1 0,-4-2 0,-5-7-6721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998 1 24575,'-1'1'0,"1"0"0,-1 1 0,1-1 0,-1 0 0,0 0 0,0 0 0,1 0 0,-1 0 0,0 0 0,0 0 0,0 0 0,0-1 0,0 1 0,0 0 0,0 0 0,0-1 0,-1 1 0,1-1 0,-3 2 0,-30 11 0,24-9 0,-77 29 0,-1-4 0,-140 28 0,168-46 0,-1-3 0,-78 0 0,59-7 0,-72-3 0,131-2-1365,4-2-5461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869 1 24575,'-41'0'0,"0"2"0,-58 11 0,53-7 0,-1-1 0,-54-3 0,55-2 0,1 1 0,-61 11 0,83-8-136,-1-1-1,0-1 1,1-1-1,-1-1 1,0-1-1,1-2 1,-1 0-1,1-1 0,-45-15 1,52 13-6690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552 0 24575,'-55'20'0,"4"-14"0,-1-2 0,-101-5 0,47-2 0,91 3-117,1 1-91,0-2 0,-1 1 0,1-2 0,0 0 0,-18-4 0,15 0-6618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27.167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739 0 24575,'5'3'0,"-14"4"0,-15 4 0,18-9 0,-124 40 0,-250 45 0,342-83-104,15-2-148,-1 1 0,1 2 0,0 0-1,-24 8 1,31-5-6574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4:44.33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178 333 24575,'2'0'0,"0"-1"0,0 1 0,0-1 0,0 0 0,-1 1 0,1-1 0,0 0 0,0 0 0,0 0 0,-1 0 0,1-1 0,-1 1 0,1 0 0,-1-1 0,1 1 0,-1-1 0,1-1 0,25-36 0,-13 17 0,10-9 0,1 1 0,1 2 0,2 0 0,53-41 0,-67 60 0,0 1 0,1 0 0,0 1 0,1 0 0,-1 1 0,1 1 0,0 1 0,1 0 0,-1 1 0,1 1 0,-1 0 0,1 2 0,0 0 0,-1 0 0,1 2 0,29 5 0,-14 2 0,-1 1 0,0 2 0,-1 1 0,-1 1 0,0 2 0,0 0 0,-2 2 0,0 2 0,-1 0 0,-1 1 0,30 35 0,-33-33 0,-1 2 0,-1 1 0,23 40 0,-34-50 0,-1 0 0,-1 0 0,0 1 0,-1 0 0,-1 0 0,-1 1 0,5 30 0,3 39 0,-8-66 0,0 0 0,-2 1 0,0-1 0,-1 1 0,-2-1 0,0 1 0,-5 27 0,-16 57 0,-21 79 0,36-162 0,-2-1 0,0 0 0,-2-1 0,0 0 0,-1-1 0,-18 23 0,2-6 0,-3-1 0,-1-1 0,-62 53 0,79-77 0,0 0 0,0-1 0,-1-1 0,-1 0 0,1-1 0,-2-1 0,1-1 0,0 0 0,-1-1 0,0-1 0,0-1 0,-31 2 0,26-5 0,0 0 0,0-2 0,0-1 0,0 0 0,1-2 0,0 0 0,0-2 0,0 0 0,1-2 0,0 0 0,0-1 0,1-2 0,1 0 0,-34-26 0,27 14 0,2 0 0,0-2 0,2-1 0,1-1 0,1 0 0,1-2 0,2 0 0,1-1 0,-16-45 0,-13-82 0,31 101 0,0-10 0,-9-113 0,23 178 0,-10-65 0,7 53 0,0 0 0,1 0 0,1 0 0,0 0 0,1-1 0,1 1 0,4-27 0,-2 26 0,2 0 0,0 1 0,0-1 0,2 1 0,-1 0 0,2 1 0,0-1 0,1 2 0,0-1 0,0 1 0,2 1 0,-1-1 0,2 2 0,-1 0 0,1 0 0,1 1 0,0 0 0,0 1 0,18-8 0,135-42-556,-142 51-253,4-2-6017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7.856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1086 1 24575,'11'4'0,"-19"5"0,-16 6 0,-5-1 0,-1-1 0,0-1 0,0-2 0,-1 0 0,-59 8 0,-85 7 0,99-14 0,31-4 0,-74 1 0,-1-6 0,-122-5 0,240 2-105,-1 1 0,0 0 0,0-1 0,1 0 0,-1 0 0,0 1 0,1-1 0,-1-1 0,0 1 0,1 0 0,0-1 0,-4-2 0,-5-7-6721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8.61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998 1 24575,'-1'1'0,"1"0"0,-1 1 0,1-1 0,-1 0 0,0 0 0,0 0 0,1 0 0,-1 0 0,0 0 0,0 0 0,0 0 0,0-1 0,0 1 0,0 0 0,0 0 0,0-1 0,-1 1 0,1-1 0,-3 2 0,-30 11 0,24-9 0,-77 29 0,-1-4 0,-140 28 0,168-46 0,-1-3 0,-78 0 0,59-7 0,-72-3 0,131-2-1365,4-2-5461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9.24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869 1 24575,'-41'0'0,"0"2"0,-58 11 0,53-7 0,-1-1 0,-54-3 0,55-2 0,1 1 0,-61 11 0,83-8-136,-1-1-1,0-1 1,1-1-1,-1-1 1,0-1-1,1-2 1,-1 0-1,1-1 0,-45-15 1,52 13-6690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09.729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552 0 24575,'-55'20'0,"4"-14"0,-1-2 0,-101-5 0,47-2 0,91 3-117,1 1-91,0-2 0,-1 1 0,1-2 0,0 0 0,-18-4 0,15 0-6618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5:10.39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739 0 24575,'5'3'0,"-14"4"0,-15 4 0,18-9 0,-124 40 0,-250 45 0,342-83-104,15-2-148,-1 1 0,1 2 0,0 0-1,-24 8 1,31-5-6574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394 108 24575,'1'-2'0,"-1"-1"0,1 1 0,0 0 0,0-1 0,0 1 0,0 0 0,0 0 0,0 0 0,1-1 0,-1 1 0,1 0 0,0 1 0,-1-1 0,1 0 0,0 0 0,0 1 0,3-2 0,39-26 0,-38 26 0,5-3 0,1 1 0,0 0 0,0 1 0,0 0 0,1 0 0,-1 2 0,26-3 0,4 3 0,46 4 0,-26-1 0,-47 0 0,1 1 0,-1 0 0,1 1 0,-1 1 0,0 0 0,0 1 0,0 1 0,-1 0 0,0 1 0,0 1 0,23 16 0,-21-12 0,0 1 0,-1 0 0,-1 1 0,0 0 0,-1 2 0,0-1 0,-1 2 0,17 31 0,-16-21 0,-2 0 0,-1 1 0,-1 0 0,-1 1 0,-1 0 0,3 40 0,-10-47 0,-1-1 0,-2 1 0,0-1 0,-1 0 0,-1 0 0,-1 0 0,-1-1 0,0 1 0,-2-2 0,-16 29 0,8-22 0,-1 0 0,-1-2 0,-1 0 0,-1-1 0,-2-1 0,-24 20 0,-158 106 0,203-146 0,-28 16 0,-1 0 0,-1-2 0,0-2 0,-1-1 0,0-1 0,-1-2 0,0-1 0,-43 5 0,65-13 0,-1-1 0,0 0 0,0-1 0,1-1 0,-1 0 0,0 0 0,1-2 0,0 1 0,0-1 0,0-1 0,0 0 0,1-1 0,-1 0 0,2-1 0,-1 0 0,-15-14 0,8 5 0,0 0 0,1-1 0,1-1 0,0-1 0,2 0 0,0-1 0,-21-41 0,25 39 0,2 0 0,1-1 0,0 0 0,2 0 0,0 0 0,-1-30 0,4 3 0,7-96 0,-3 130 0,1 0 0,1 0 0,0 1 0,1-1 0,0 1 0,14-25 0,57-84 0,-45 76 0,-23 36 0,0 1 0,1 0 0,0 1 0,0 0 0,1 0 0,1 1 0,0 0 0,0 1 0,0 0 0,1 0 0,16-6 0,-9 6 0,1 1 0,-1 1 0,1 0 0,0 2 0,0 0 0,1 2 0,20-1 0,-10 0-227,0-1-1,-1-1 1,1-2-1,-1-1 1,46-20-1,-59 21-6598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12 24575,'0'-4'0,"5"-2"0,1 5 0,-1 7 0,0 6 0,-7 2 0,-1-6 0,-2-9 0,5-4 0,3 3 0,0-3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43 1 24575,'5'0'0,"-4"0"0,-1 4 0,-1 7 0,-5 0 0,-1 4 0,0 3 0,-2-2 0,-1-7 0,3-10 0,5-5 0,5-6 0,5 0 0,1-3 0,0 1-8191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30 24575,'0'-1'0,"0"1"0,0-1 0,0 1 0,1-1 0,-2 1 0,1-1 0,0 1 0,0 0 0,0-1 0,0 1 0,0-1 0,0 1 0,0-1 0,0 1 0,-1 0 0,1-1 0,0 1 0,0-1 0,-1 1 0,1 0 0,0-1 0,0 1 0,-1 0 0,1 0 0,0-1 0,-1 1 0,1 0 0,-1 0 0,1-1 0,0 1 0,-1 0 0,1 0 0,-1 0 0,1-1 0,0 1 0,-1 0 0,1 0 0,-1 0 0,1 0 0,-1 0 0,1 0 0,-1 0 0,1 0 0,0 0 0,-1 0 0,1 0 0,-1 1 0,1-1 0,-1 0 0,1 0 0,0 0 0,-1 1 0,1-1 0,0 0 0,-1 0 0,1 1 0,-1-1 0,1 1 0,-22 18 0,21-16 0,0 1 0,0-1 0,0 1 0,0-1 0,1 1 0,-1 0 0,1-1 0,0 1 0,1 6 0,-1-9 0,0 1 0,0 0 0,0-1 0,0 1 0,1-1 0,-1 1 0,0-1 0,1 1 0,0-1 0,-1 1 0,1-1 0,0 0 0,0 1 0,-1-1 0,1 0 0,0 0 0,0 0 0,1 1 0,-1-1 0,0 0 0,0 0 0,0-1 0,1 1 0,2 1 0,-4-1 0,1-1 0,0 0 0,0-1 0,-1 1 0,1 0 0,0 0 0,-1 0 0,1 0 0,0 0 0,-1-1 0,1 1 0,-1 0 0,1-1 0,0 1 0,-1 0 0,1-1 0,-1 1 0,1-1 0,-1 1 0,1-1 0,-1 1 0,1-1 0,-1 1 0,0-1 0,1 1 0,-1-1 0,0 0 0,1 1 0,-1-1 0,0 1 0,0-1 0,0 0 0,0 1 0,1-2 0,5-29 0,-5 24 0,-1 4-73,11-36 275,-11 38-242,0 0 0,0 0-1,0 0 1,0 0-1,0 0 1,1 1 0,-1-1-1,0 0 1,1 0 0,-1 0-1,1 1 1,-1-1-1,1 0 1,-1 0 0,1 1-1,-1-1 1,1 0-1,0 1 1,-1-1 0,1 1-1,0-1 1,0 1-1,-1-1 1,1 1 0,0 0-1,0-1 1,0 1-1,-1 0 1,1-1 0,0 1-1,0 0 1,0 0 0,0 0-1,0 0 1,0 0-1,1 0 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 57 24575,'0'-4'0,"-5"-2"0,-5 0 0,-2-2 0,7-2 0,3-2 0,-2 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45 12 24575,'0'-5'0,"-5"0"0,-5 3 0,-2 8 0,2-2 0,3-6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1 24575,'4'0'0,"2"4"0,0 6 0,3 2 0,4-2 0,5-2 0,-1 1 0,1 0 0,-2-2-8191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6:55.2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 0 24575,'-4'5'0,"-2"5"0,1-3 0,4-7 0,4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5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779 202 24575,'0'1'0,"0"-1"0,-1 0 0,1 0 0,0 0 0,-1 0 0,1 0 0,-1 0 0,1 0 0,0 0 0,-1 0 0,1 0 0,-1 0 0,1 0 0,0 0 0,-1-1 0,1 1 0,0 0 0,-1 0 0,1 0 0,0 0 0,-1-1 0,1 1 0,0 0 0,-1 0 0,1-1 0,0 1 0,0 0 0,-1-1 0,1 1 0,0 0 0,0 0 0,-1-1 0,1 1 0,0-1 0,0 1 0,0 0 0,0-1 0,0 1 0,0 0 0,0-1 0,-1 0 0,11-17 0,21-11 0,-19 23 0,0 1 0,1 1 0,-1 0 0,1 1 0,0 0 0,0 1 0,1 0 0,-1 2 0,24 0 0,-18 1 0,0 0 0,-1 2 0,1 0 0,0 1 0,-1 1 0,23 9 0,-26-6 0,-1-1 0,-1 2 0,1 0 0,-2 0 0,1 1 0,-1 1 0,-1 0 0,0 0 0,0 1 0,-1 1 0,-1 0 0,0 0 0,-1 1 0,0 0 0,-1 0 0,10 30 0,-6-8 0,-2 1 0,-1-1 0,-1 2 0,-3-1 0,-1 0 0,-1 41 0,-4-54 0,0 0 0,-1 0 0,-1-1 0,-1 1 0,-1-1 0,-2 0 0,0-1 0,-1 0 0,-16 28 0,-4 4 0,-1 0 0,-61 77 0,74-109 0,-2 0 0,0-2 0,-2 0 0,0-2 0,-35 25 0,43-35 0,0 0 0,-1-1 0,0-1 0,-1 0 0,0-1 0,1 0 0,-2-1 0,1-1 0,0 0 0,-1-1 0,-22 0 0,12-4 0,0 0 0,1-2 0,0 0 0,0-2 0,0-1 0,-28-12 0,8 0 0,1-2 0,-55-35 0,74 39 0,0 0 0,2-2 0,0-1 0,2-1 0,0 0 0,-21-30 0,18 17 0,2-2 0,1-1 0,2 0 0,1-1 0,-22-73 0,24 55 0,2 0 0,3-1 0,-8-113 0,19 157 0,0 1 0,1-1 0,0 0 0,1 1 0,1-1 0,0 1 0,0 0 0,1 0 0,1 0 0,0 0 0,1 1 0,0-1 0,1 2 0,0-1 0,0 1 0,1 0 0,1 0 0,-1 1 0,2 0 0,-1 1 0,1 0 0,0 0 0,1 1 0,19-9 0,237-106 0,-249 116 0,1 1 0,-1 0 0,1 2 0,34-3 0,12-2 0,-45 6 11,0 1 0,1 0 0,0 1 0,-1 2 0,1 0 0,-1 1-1,0 1 1,0 1 0,0 0 0,19 10 0,27 12-754,92 55 1,-136-70-6084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5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174 1039 24575,'-1'0'0,"1"0"0,0 0 0,0 0 0,0 0 0,-1 0 0,1 0 0,0 0 0,-1 1 0,1-1 0,0 0 0,0 0 0,-1 0 0,1 0 0,0 0 0,0 0 0,-1 0 0,1 0 0,0 0 0,0-1 0,-1 1 0,1 0 0,0 0 0,-1 0 0,1 0 0,0 0 0,0 0 0,0 0 0,-1-1 0,1 1 0,0 0 0,0 0 0,-1 0 0,1 0 0,0-1 0,0 1 0,0 0 0,0 0 0,0-1 0,-1 1 0,1 0 0,0 0 0,0-1 0,0 1 0,0 0 0,0 0 0,0-1 0,0 1 0,0 0 0,0 0 0,0-1 0,0 1 0,0 0 0,0-1 0,0 1 0,0 0 0,0 0 0,0-1 0,0 1 0,0 0 0,0 0 0,1-1 0,-1 1 0,0 0 0,17-12 0,1 8 0,1-1 0,-1 0 0,1-2 0,-2 0 0,1-1 0,20-13 0,-37 20 0,0 0 0,0 0 0,0 0 0,-1 0 0,1 0 0,0-1 0,-1 1 0,1 0 0,0 0 0,-1 0 0,1-1 0,-1 1 0,0 0 0,1-1 0,-1 1 0,0 0 0,0-1 0,0 1 0,0 0 0,0-1 0,0 1 0,0-1 0,-1 1 0,1 0 0,0 0 0,-1-1 0,1 1 0,-1 0 0,1-1 0,-1 1 0,0 0 0,0 0 0,1 0 0,-1 0 0,0 0 0,0 0 0,0 0 0,0 0 0,-1-1 0,-48-42 0,43 38 0,-55-48 0,-72-83 0,116 118 0,9 10 0,4 4 0,0 0 0,0 0 0,1 0 0,0-1 0,-7-11 0,11 16 0,-1 0 0,1 1 0,0-1 0,0 0 0,-1 1 0,1-1 0,0 0 0,0 0 0,0 1 0,0-1 0,0 0 0,0 0 0,0 1 0,0-1 0,0 0 0,1 1 0,-1-1 0,0 0 0,0 0 0,1 1 0,-1-1 0,0 1 0,1-1 0,0 0 0,0-1 0,1 1 0,-1 0 0,1 0 0,-1 0 0,1 0 0,0 1 0,-1-1 0,1 0 0,0 1 0,0-1 0,0 1 0,-1 0 0,1-1 0,2 1 0,85-11 0,103-27 0,-191 33 0,-11-2 0,-16-7 0,23 12 0,-43-23 0,2-3 0,1-1 0,2-3 0,-45-42 0,84 72 0,0 1 0,0 0 0,1-1 0,-1 1 0,1 0 0,-1-1 0,1 0 0,0 1 0,-1-1 0,1 0 0,0 0 0,0 0 0,0 0 0,0 1 0,1-1 0,-1 0 0,1-1 0,-1 1 0,1 0 0,-1 0 0,1 0 0,0 0 0,0 0 0,0 0 0,0 0 0,1-1 0,-1 1 0,1 0 0,-1 0 0,1 0 0,0 0 0,-1 0 0,1 0 0,0 0 0,0 1 0,0-1 0,1 0 0,-1 0 0,3-2 0,5-5 0,2 1 0,-1 0 0,1 0 0,0 1 0,18-8 0,11-9 0,8-10 0,79-74 0,-118 100-1365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6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60 1207 24575,'-9'0'0,"6"1"0,1-1 0,0 0 0,-1 0 0,1 0 0,-1 0 0,1 0 0,0 0 0,-1-1 0,1 1 0,0-1 0,-1 1 0,1-1 0,0 0 0,-1 0 0,1 0 0,0 0 0,-3-3 0,5 3 0,0 0 0,0 0 0,0 0 0,1 0 0,-1 1 0,0-1 0,0 0 0,1 0 0,-1 0 0,1 1 0,-1-1 0,1 0 0,-1 0 0,1 1 0,-1-1 0,1 0 0,0 1 0,-1-1 0,1 1 0,0-1 0,-1 1 0,1-1 0,0 1 0,0 0 0,0-1 0,-1 1 0,2-1 0,28-14 0,-27 13 0,127-71 0,15-7 0,-143 79 0,0 0 0,0 1 0,-1-1 0,1 0 0,0 0 0,-1 0 0,1 0 0,0-1 0,-1 1 0,1 0 0,-1-1 0,0 1 0,0-1 0,1 1 0,-1-1 0,0 0 0,0 1 0,0-1 0,-1 0 0,1 0 0,0 0 0,0-3 0,-1 3 0,0-1 0,0 1 0,-1-1 0,1 1 0,-1-1 0,0 1 0,0-1 0,0 1 0,0 0 0,0 0 0,0-1 0,0 1 0,-1 0 0,1 0 0,-3-2 0,-9-10 0,-1 2 0,0 0 0,-31-20 0,32 23 0,-189-114 0,200 123 0,1-1 0,-1 0 0,1 0 0,0 0 0,-1 0 0,1 0 0,0-1 0,0 1 0,-1 0 0,1-1 0,0 1 0,0 0 0,1-1 0,-1 1 0,0-1 0,0 1 0,1-1 0,-1 0 0,1 1 0,-1-1 0,1 0 0,0-2 0,0 2 0,1 0 0,-1 0 0,1 1 0,0-1 0,0 0 0,0 1 0,0-1 0,0 1 0,0-1 0,0 1 0,0-1 0,1 1 0,-1 0 0,1-1 0,-1 1 0,1 0 0,1-1 0,12-6 0,0 0 0,0 2 0,30-10 0,-27 10 0,21-7 0,-27 10 0,-1 0 0,1-1 0,-1 0 0,0-1 0,0 0 0,-1-1 0,1 0 0,9-8 0,-20 13 0,1 0 0,0 0 0,0 0 0,-1 0 0,1 0 0,0 0 0,-1 0 0,1 0 0,-1 0 0,1 0 0,-1 0 0,0-1 0,1 1 0,-1 0 0,0 0 0,0 0 0,0-1 0,0 1 0,0 0 0,0 0 0,0 0 0,0-1 0,-1 0 0,-18-30 0,-37-19 0,53 48 0,-179-116 0,155 102 0,26 17 0,0 0 0,0-1 0,0 1 0,0-1 0,0 1 0,0-1 0,0 0 0,0 1 0,1-1 0,-1 0 0,0 1 0,0-1 0,1 0 0,-1 0 0,0 0 0,1 0 0,-1 0 0,1 0 0,-1 0 0,1 0 0,-1 0 0,1 0 0,0 0 0,0 0 0,-1 0 0,1 0 0,0 0 0,0 0 0,0 0 0,0 0 0,0 0 0,0-1 0,1 1 0,-1 0 0,0 0 0,0 0 0,1 0 0,-1 0 0,1 0 0,-1 0 0,1 0 0,-1 0 0,1 1 0,0-1 0,-1 0 0,1 0 0,0 0 0,0 1 0,-1-1 0,2 0 0,7-7 0,1 1 0,0 0 0,0 1 0,12-6 0,3-2 0,5-8-227,-2-2-1,-1 0 1,-1-2-1,-2-1 1,39-53-1,-53 68-6598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3:07:32.8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227 757 24575,'-2'-4'0,"0"0"0,-1 1 0,1-1 0,-1 1 0,0 0 0,0-1 0,0 1 0,0 1 0,0-1 0,-1 0 0,1 1 0,-1-1 0,-6-2 0,-6-6 0,-36-25 0,38 26 0,-1 0 0,1 0 0,0-2 0,1 0 0,-16-18 0,28 29 0,0-1 0,-1 0 0,1 0 0,0 0 0,0 0 0,0 0 0,0 0 0,1 0 0,-1 0 0,0 0 0,1 0 0,0 0 0,-1 0 0,1-1 0,0 1 0,0 0 0,0 0 0,0 0 0,1-1 0,-1 1 0,1 0 0,0-2 0,1 0 0,0 0 0,0 0 0,0 0 0,1 1 0,0-1 0,-1 1 0,1 0 0,1-1 0,-1 1 0,5-3 0,8-5 0,0 1 0,1 1 0,34-15 0,-47 23 0,-1 0 0,0 0 0,0-1 0,1 1 0,-1-1 0,0 0 0,-1 0 0,1 0 0,0 0 0,0-1 0,-1 1 0,0-1 0,1 1 0,1-5 0,-3 5 0,0-1 0,0 0 0,-1 0 0,1 1 0,-1-1 0,0 0 0,0 0 0,0 0 0,0 0 0,0 0 0,-1 0 0,1 1 0,-1-1 0,0 0 0,0 0 0,0 1 0,0-1 0,-2-3 0,-2-3 0,-1 0 0,1 0 0,-2 0 0,1 1 0,-1 0 0,0 0 0,-1 0 0,0 1 0,0 1 0,-11-7 0,-22-22 0,39 34 0,0-1 0,1 1 0,-1-1 0,1 0 0,-1 0 0,1 0 0,0 1 0,0-1 0,0 0 0,0 0 0,0-1 0,0 1 0,0 0 0,1 0 0,-1 0 0,1 0 0,-1-1 0,1 1 0,0 0 0,0 0 0,0-1 0,0 1 0,1 0 0,-1 0 0,1-1 0,-1 1 0,1 0 0,0 0 0,0 0 0,0 0 0,0 0 0,0 0 0,0 0 0,0 0 0,1 0 0,-1 1 0,1-1 0,2-2 0,7-7 0,1 1 0,0 0 0,0 1 0,20-12 0,-22 16 0,-5 0-151,1 1-1,-1-1 0,0 0 0,0-1 1,0 1-1,0-1 0,-1 0 1,5-8-1,-2 0-6674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28.03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1 258 24575,'0'-1'0,"0"1"0,-1-1 0,1 1 0,0 0 0,0-1 0,0 1 0,0-1 0,0 1 0,0 0 0,0-1 0,0 1 0,0-1 0,1 1 0,-1 0 0,0-1 0,0 1 0,0 0 0,0-1 0,0 1 0,1 0 0,-1-1 0,0 1 0,0 0 0,1-1 0,-1 1 0,0 0 0,0-1 0,1 1 0,-1 0 0,0 0 0,1-1 0,-1 1 0,0 0 0,1 0 0,-1 0 0,1 0 0,-1 0 0,0-1 0,1 1 0,-1 0 0,1 0 0,18 10 0,11 21 0,12 22 0,1-1 0,3-2 0,90 76 0,-99-97 0,0-3 0,1-1 0,2-1 0,1-3 0,0-1 0,64 21 0,255 84 0,-300-104 0,107 21 0,66-11 0,-197-29 0,1-1 0,0-2 0,0-2 0,65-12 0,-78 10 0,1 2 0,1 1 0,30 0 0,-29 2 0,0-1 0,41-7 0,-33 1 0,69-15 0,128-44 0,112-74 0,-159 62 0,-15 15 0,195-111 0,-26 12 0,0 11 0,-323 143 0,17-9 0,44-15 0,-67 29 0,0 0 0,0 0 0,0 1 0,0 1 0,0-1 0,0 2 0,0-1 0,0 2 0,16 1 0,104 14 0,-88-13 0,0 2 0,62 16 0,-61-7 0,56 13 0,-64-29-1365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29.13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24575,'11'1'0,"-1"0"0,0 0 0,1 1 0,-1 1 0,0-1 0,0 2 0,18 7 0,66 42 0,-33-16 0,71 29 0,-55-29 0,114 75 0,-162-90 0,-1 2 0,30 34 0,-29-29 0,46 39 0,-66-62 0,0 0 0,-1 1 0,0 0 0,0 1 0,-1 0 0,7 9 0,-12-14 0,0 0 0,-1 0 0,0-1 0,0 1 0,0 0 0,0 0 0,0 0 0,0 0 0,-1 0 0,1 0 0,-1 1 0,0-1 0,0 0 0,0 0 0,-1 0 0,1 0 0,-1 0 0,1 0 0,-1 0 0,0 0 0,0 0 0,-1 0 0,1 0 0,-1 0 0,-2 4 0,-5 6 0,-1 0 0,-1 0 0,0-1 0,0-1 0,-1 1 0,-1-2 0,-18 13 0,-106 58 0,80-50 0,-6 0 0,49-26 0,1 1 0,-1 0 0,2 1 0,-1 0 0,1 1 0,0 0 0,1 1 0,-13 13 0,23-21-85,0 0 0,0 0-1,0 1 1,0-1 0,1 1-1,-1-1 1,0 1 0,1-1-1,-1 1 1,1-1 0,0 1-1,-1-1 1,1 1 0,0 0-1,0 2 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31.2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1171 24575,'84'2'0,"124"17"0,-22 4 0,-120-15 0,1-3 0,124-6 0,-66-2 0,21 6 0,158-6 0,-242-6 0,-1-3 0,-1-2 0,81-31 0,-74 22 0,1 3 0,76-11 0,-46 18 0,101-16 0,-164 18 0,0 0 0,0-3 0,-1-1 0,39-23 0,5-2 0,-13 8 0,82-36 0,-110 55 0,-2-1 0,0-2 0,0-1 0,-2-2 0,0-1 0,-1-2 0,-2-1 0,44-42 0,-4 2 0,120-85 0,-164 129 0,143-128 0,-63 51 0,-67 65-455,1 1 0,48-25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32.35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77 55 24575,'-3'-3'0,"-1"0"0,0 0 0,0 1 0,0 0 0,-1-1 0,1 1 0,-6-2 0,5 3 0,1 0 0,0-1 0,0 0 0,0 0 0,1 0 0,-1-1 0,-5-4 0,9 7 0,0 0 0,0 0 0,-1 0 0,1-1 0,0 1 0,0 0 0,0 0 0,0 0 0,0 0 0,0 0 0,0 0 0,0-1 0,0 1 0,0 0 0,0 0 0,-1 0 0,1 0 0,0-1 0,0 1 0,0 0 0,0 0 0,0 0 0,0 0 0,0 0 0,0-1 0,1 1 0,-1 0 0,0 0 0,0 0 0,0 0 0,0-1 0,0 1 0,0 0 0,0 0 0,0 0 0,0 0 0,0 0 0,0 0 0,1-1 0,-1 1 0,0 0 0,0 0 0,0 0 0,0 0 0,0 0 0,0 0 0,1 0 0,-1 0 0,0 0 0,0 0 0,14-4 0,14 1 0,23 5 0,76 11 0,36 2 0,-103-12 0,61 11 0,-53-5 0,-52-7 0,-1 0 0,1 2 0,-1-1 0,1 2 0,-1 0 0,-1 1 0,1 0 0,20 14 0,-32-18 0,0 1 0,0 1 0,0-1 0,-1 0 0,0 1 0,0-1 0,0 1 0,0 0 0,0 0 0,-1 0 0,1 0 0,-1 0 0,0 0 0,0 0 0,-1 0 0,1 5 0,-2 76 0,-1-53 0,-2 16 0,-3-1 0,-1 0 0,-27 83 0,17-70 0,-13 87 0,30-131-187,0 1 1,2 0-1,0 0 0,1 0 0,5 20 0,-6-34-57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2.5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113 40 24575,'0'-1'0,"0"0"0,0 1 0,0-1 0,0 0 0,0 0 0,-1 0 0,1 1 0,0-1 0,0 0 0,-1 0 0,1 1 0,-1-1 0,1 0 0,-1 1 0,1-1 0,-1 0 0,1 1 0,-1-1 0,1 1 0,-1-1 0,0 1 0,1-1 0,-1 1 0,0-1 0,0 1 0,1 0 0,-1-1 0,0 1 0,0 0 0,0 0 0,1 0 0,-1-1 0,0 1 0,0 0 0,0 0 0,1 0 0,-1 0 0,0 0 0,0 1 0,0-1 0,0 0 0,1 0 0,-1 0 0,0 1 0,0-1 0,1 0 0,-1 1 0,0-1 0,1 1 0,-2 0 0,-3 1 0,0 0 0,1 0 0,-1 1 0,1-1 0,0 1 0,-8 6 0,6-1 0,1 0 0,1 0 0,-1 0 0,1 1 0,0-1 0,1 1 0,0 0 0,1 0 0,0 0 0,0 1 0,1-1 0,0 0 0,0 1 0,1-1 0,1 10 0,1 5 0,1 0 0,1 0 0,0 0 0,15 39 0,-14-47 0,2 0 0,0 0 0,1-1 0,0 0 0,2-1 0,-1 0 0,23 25 0,-29-36 0,0 0 0,1 0 0,-1 0 0,1 0 0,-1 0 0,1-1 0,0 1 0,0-1 0,0 0 0,0-1 0,0 1 0,0-1 0,1 1 0,-1-1 0,1 0 0,-1-1 0,1 1 0,-1-1 0,1 0 0,-1 0 0,1 0 0,-1-1 0,0 0 0,1 1 0,-1-2 0,1 1 0,-1 0 0,0-1 0,0 0 0,0 0 0,0 0 0,0 0 0,0-1 0,5-4 0,-1 0 0,-1 0 0,0-1 0,-1 0 0,0 0 0,0 0 0,0-1 0,-1 0 0,0 0 0,-1 0 0,0 0 0,-1-1 0,0 0 0,0 0 0,-1 0 0,0 0 0,-1 0 0,0 0 0,-1-17 0,0 4 0,-2 0 0,0 0 0,-1 1 0,-2-1 0,0 1 0,-1 0 0,-13-28 0,14 37 0,-1 1 0,0 0 0,-1 1 0,0 0 0,-1 0 0,-10-12 0,16 21 0,0 0 0,0 0 0,0 0 0,0 0 0,0 0 0,-1 1 0,1-1 0,0 1 0,-1-1 0,1 1 0,-1 0 0,1 0 0,-1 0 0,0 1 0,1-1 0,-1 0 0,0 1 0,1 0 0,-1 0 0,0 0 0,0 0 0,1 0 0,-1 0 0,0 1 0,0-1 0,1 1 0,-1 0 0,1 0 0,-1 0 0,0 0 0,1 0 0,0 0 0,-1 1 0,1-1 0,0 1 0,-4 3 0,-4 5-170,1 0-1,-1 1 0,2 0 1,0 0-1,0 1 0,1 0 1,-6 13-1,3-4-6655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4.1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 6 24575,'0'-4'0,"0"2"0,-4 2 0,2 2 0,3 3 0,4 3 0,-2-2 0,-2-5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4.8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 91 24575,'-1'0'0,"-1"0"0,0 0 0,1-1 0,-1 1 0,0-1 0,1 0 0,-1 1 0,1-1 0,-1 0 0,1 0 0,-1 0 0,1 0 0,0 0 0,0 0 0,-1 0 0,1-1 0,0 1 0,0 0 0,-1-3 0,1 4 0,1-1 0,0 1 0,-1-1 0,1 0 0,0 1 0,-1-1 0,1 0 0,0 0 0,0 1 0,0-1 0,-1 0 0,1 1 0,0-1 0,0 0 0,0 0 0,0 1 0,0-1 0,0 0 0,1 0 0,-1 1 0,0-1 0,0 0 0,0 0 0,1 1 0,-1-1 0,0 0 0,1 1 0,-1-1 0,1 1 0,-1-1 0,1 0 0,-1 1 0,1-1 0,-1 1 0,1-1 0,-1 1 0,1-1 0,0 1 0,-1 0 0,1-1 0,0 1 0,-1 0 0,1-1 0,0 1 0,0 0 0,10-3 0,0 0 0,1 1 0,-1 1 0,20-1 0,32-5 0,-31-4 0,-25 8 0,0 1 0,1-1 0,-1 1 0,1 0 0,-1 1 0,15-1 0,-21 2 0,1 1 0,-1-1 0,0 1 0,0 0 0,1-1 0,-1 1 0,0 0 0,0 0 0,0 0 0,0 0 0,0 0 0,0 0 0,0 0 0,-1 0 0,1 0 0,0 0 0,0 0 0,-1 0 0,1 1 0,-1-1 0,1 0 0,-1 1 0,1-1 0,-1 0 0,0 1 0,0-1 0,0 2 0,2 44 0,-2-39 0,-3 93 0,3 96 0,10-154-1365,-4-32-5461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5.3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24575,'6'81'0,"28"144"0,-22-158 0,5-15-1365,-5-30-5461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7.0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164 48 24575,'0'-1'0,"-1"0"0,1 0 0,0-1 0,-1 1 0,0 0 0,1 0 0,-1 0 0,0 0 0,0 0 0,1 0 0,-1 0 0,0 0 0,0 1 0,0-1 0,0 0 0,0 0 0,0 1 0,0-1 0,0 1 0,-1-1 0,1 1 0,0-1 0,0 1 0,0 0 0,-1-1 0,1 1 0,0 0 0,0 0 0,-3 0 0,-37 0 0,36 1 0,1 0 0,-1 1 0,1-1 0,0 1 0,0 0 0,0 0 0,0 0 0,0 1 0,0 0 0,0-1 0,1 1 0,-1 0 0,1 1 0,0-1 0,0 1 0,0-1 0,1 1 0,-1 0 0,1 0 0,0 0 0,0 0 0,0 1 0,1-1 0,-1 0 0,1 1 0,-1 7 0,-2 11 0,2 0 0,0 1 0,2-1 0,2 24 0,-1-17 0,0-13 0,0 1 0,2-1 0,8 35 0,-9-46 0,0 1 0,0-1 0,0 0 0,1 0 0,0 0 0,1 0 0,-1 0 0,1-1 0,0 1 0,0-1 0,1 0 0,0 0 0,7 5 0,-10-8 0,1 0 0,0-1 0,0 0 0,-1 0 0,1 1 0,0-2 0,0 1 0,0 0 0,0-1 0,0 1 0,1-1 0,-1 0 0,0 0 0,0 0 0,0 0 0,6-2 0,-3 0 0,1 0 0,-1 0 0,0 0 0,0-1 0,0 0 0,-1-1 0,10-6 0,-3 0 0,-1 0 0,0 0 0,-1-1 0,0-1 0,0 0 0,9-17 0,-12 16 0,0-1 0,-1 0 0,0-1 0,-1 1 0,-1-1 0,-1 0 0,0 0 0,0-1 0,-2 1 0,0 0 0,-2-29 0,1 37 0,-1-1 0,0 1 0,-1 0 0,1 0 0,-1 0 0,-1 0 0,1 0 0,-1 0 0,0 0 0,-1 1 0,0 0 0,0 0 0,0 0 0,0 0 0,-1 0 0,0 1 0,-1 0 0,1 0 0,-1 0 0,0 1 0,0 0 0,0 0 0,0 1 0,-1-1 0,0 1 0,-12-4 0,16 6-40,0 1 0,0-1 0,0 0 0,-1 1-1,1 0 1,0-1 0,0 1 0,0 1 0,-1-1 0,1 0 0,0 1-1,0-1 1,0 1 0,0 0 0,0 0 0,0 0 0,0 1-1,0-1 1,0 1 0,1 0 0,-1-1 0,1 1 0,-1 0 0,1 0-1,-1 1 1,1-1 0,0 0 0,0 1 0,0 0 0,1-1-1,-1 1 1,1 0 0,-2 3 0,-1 13-6786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7.6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66 17 24575,'0'-5'0,"-5"-1"0,-5 1 0,-2 5 0,2 7 0,-3 2 0,2-4 0,7-3 0,8-3 0,9 4 0,5 2 0,1 4 0,-3 0-8191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8.3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 79 24575,'-1'0'0,"1"0"0,0 0 0,0 0 0,0 0 0,0 0 0,0 1 0,0-1 0,-1 0 0,1 0 0,0 0 0,0 0 0,0 0 0,0 0 0,0 0 0,0 0 0,0-1 0,-1 1 0,1 0 0,0 0 0,0 0 0,0 0 0,0 0 0,0 0 0,0 0 0,0 0 0,-1 0 0,1 0 0,0 0 0,0 0 0,0 0 0,0-1 0,0 1 0,0 0 0,0 0 0,0 0 0,0 0 0,0 0 0,0 0 0,0 0 0,0 0 0,0-1 0,-1 1 0,1 0 0,0 0 0,0 0 0,0 0 0,0 0 0,0 0 0,0-1 0,0 1 0,1 0 0,-1 0 0,0 0 0,0 0 0,0 0 0,0 0 0,0 0 0,0-1 0,0 1 0,0 0 0,0 0 0,0 0 0,10-10 0,13-7 0,-14 10 0,1 0 0,1 1 0,-1 1 0,1-1 0,0 2 0,15-5 0,-23 8 0,-1 0 0,0 1 0,0 0 0,0-1 0,0 1 0,1 0 0,-1 0 0,0 0 0,0 0 0,1 0 0,-1 1 0,0-1 0,0 1 0,0-1 0,0 1 0,0 0 0,1 0 0,-1 0 0,-1 0 0,1 0 0,0 1 0,0-1 0,0 0 0,-1 1 0,1-1 0,-1 1 0,1 0 0,-1-1 0,1 1 0,-1 0 0,0 0 0,0 0 0,0 0 0,0 0 0,0 0 0,-1 0 0,1 1 0,-1-1 0,1 0 0,-1 4 0,1 4 0,0 0 0,-1 0 0,0 0 0,-1 0 0,0 0 0,0-1 0,-1 1 0,-1 0 0,0-1 0,0 1 0,-5 8 0,-5 20 0,12-36 0,1 1 0,-1-1 0,1 0 0,0 0 0,0 0 0,0 0 0,0 0 0,0 1 0,0-1 0,0 0 0,1 0 0,-1 0 0,1 0 0,-1 0 0,1 0 0,0 0 0,0 0 0,0 0 0,0 0 0,0 0 0,1 0 0,-1-1 0,0 1 0,1-1 0,-1 1 0,3 1 0,6 4 0,0 0 0,0 0 0,21 10 0,-23-14 0,-1 0 0,0 1 0,0 0 0,-1 0 0,1 1 0,-1 0 0,0 0 0,6 6 0,-10-8 3,0 0 1,0 0-1,0 0 0,-1 0 0,1 0 0,-1 0 0,1 1 0,-1-1 1,0 0-1,-1 1 0,1-1 0,0 1 0,-1-1 0,0 1 1,0-1-1,0 1 0,0-1 0,-1 1 0,1-1 0,-1 1 0,0-1 1,0 1-1,0-1 0,0 0 0,-1 1 0,1-1 0,-1 0 0,0 0 1,0 0-1,0 0 0,0-1 0,0 1 0,-1 0 0,1-1 1,-1 0-1,0 0 0,-4 3 0,0 0-86,1-1 1,-1-1-1,1 1 1,-1-1-1,0-1 1,0 1-1,0-1 1,-1 0-1,1-1 1,0 1-1,-1-2 1,1 1-1,-1-1 1,1 0-1,-1 0 1,1-1-1,-9-2 1,-1-3-6744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4:33:49.2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239 56 24575,'1'0'0,"1"-1"0,-1 1 0,1 0 0,0-1 0,-1 0 0,1 1 0,-1-1 0,1 0 0,-1 1 0,1-1 0,-1 0 0,1 0 0,-1 0 0,0-1 0,0 1 0,0 0 0,1 0 0,-1-1 0,1-1 0,-2 2 0,1 1 0,-1-1 0,0 0 0,1 1 0,-1-1 0,0 0 0,1 1 0,-1-1 0,0 0 0,0 1 0,0-1 0,0 0 0,0 0 0,0 1 0,0-1 0,0 0 0,0 0 0,0 1 0,0-1 0,0 0 0,0 0 0,0 1 0,-1-1 0,1 0 0,0 1 0,-1-1 0,1 0 0,0 1 0,-1-1 0,1 0 0,-1 1 0,1-1 0,-1 1 0,1-1 0,-1 1 0,0-1 0,1 1 0,-1 0 0,0-1 0,1 1 0,-1-1 0,0 1 0,1 0 0,-1 0 0,-1-1 0,-6-1 0,0 0 0,-1 0 0,0 1 0,1 0 0,-1 0 0,0 1 0,0 0 0,1 1 0,-1 0 0,0 0 0,1 1 0,-1 0 0,1 1 0,-1 0 0,1 0 0,0 0 0,0 1 0,1 0 0,-15 11 0,16-11 0,0 0 0,1 1 0,-1 0 0,1 0 0,0 0 0,1 1 0,-1 0 0,1 0 0,0 0 0,0 0 0,1 0 0,0 1 0,0 0 0,0-1 0,1 1 0,0 0 0,1 1 0,-1-1 0,1 0 0,1 0 0,-1 0 0,1 1 0,0-1 0,3 12 0,-3-16 0,1 1 0,0 0 0,0 0 0,0 0 0,1 0 0,0-1 0,-1 1 0,1 0 0,0-1 0,1 0 0,-1 1 0,1-1 0,-1 0 0,1 0 0,0-1 0,0 1 0,0-1 0,0 1 0,1-1 0,-1 0 0,1 0 0,4 2 0,5 0 0,-1-1 0,1 0 0,0-1 0,0-1 0,19 1 0,40 6 0,-61-6 0,3 1 0,-1 0 0,0 1 0,0 1 0,0 0 0,19 10 0,-30-14 0,0 1 0,0-1 0,-1 0 0,1 1 0,-1-1 0,1 1 0,-1-1 0,0 1 0,1-1 0,-1 1 0,0 0 0,0 0 0,0 0 0,0 0 0,-1 0 0,1 0 0,1 4 0,-2-4 0,-1 1 0,1 0 0,0 0 0,-1 0 0,0 0 0,1 0 0,-1-1 0,0 1 0,0 0 0,-1-1 0,1 1 0,-1-1 0,1 1 0,-1-1 0,0 0 0,-3 4 0,-10 11 0,0-2 0,-1 0 0,-29 20 0,38-29 0,0-1 0,-1-1 0,0 1 0,0-1 0,0-1 0,0 1 0,-1-1 0,1-1 0,-1 0 0,1 0 0,-15 1 0,20-3 0,1 0 0,0 0 0,0 0 0,-1 0 0,1 0 0,0-1 0,-1 1 0,1-1 0,0 0 0,0 0 0,0 0 0,0 0 0,0 0 0,0 0 0,0 0 0,0 0 0,0-1 0,0 1 0,1-1 0,-1 0 0,0 1 0,1-1 0,-2-3 0,1 1 0,0 0 0,1 0 0,0 0 0,0 0 0,0-1 0,0 1 0,1 0 0,0 0 0,0-1 0,0 1 0,1-8 0,3-10 0,1 1 0,1 0 0,15-36 0,13-35 37,24-54-1439,-47 123-5424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4769 496 24575,'19'0'0,"-1"0"0,-41-10 0,-15-1 0,0 2 0,-1 2 0,0 2 0,-72-2 0,23 3 0,-2-8 0,57 6 0,-55-2 0,40 8 0,0-2 0,-60-10 0,-98-15 0,-28 1 0,134 15 0,67 9 0,-51-11 0,-97-13 0,147 21 0,0 1 0,-1 1 0,-58 4 0,55 0 0,0-1 0,-67-9 0,43 0 0,-92 0 0,-38-5 0,-483-120 0,667 132 0,-48-11 0,-172-31 0,180 38 0,-25-3 0,-93-1 0,129 8 0,-59-9 0,58 5 0,-50-1 0,57 6 0,-10 0 0,0 1 0,0 3 0,-74 12 0,49-2 0,54-12 0,0 0 0,0 2 0,0-1 0,0 1 0,0 1 0,1 0 0,0 0 0,0 1 0,0 1 0,0 0 0,1 1 0,0-1 0,-11 11 0,-25 27 0,1 1 0,2 3 0,2 1 0,3 2 0,2 2 0,-49 95 0,77-130 0,1 0 0,0 1 0,2 0 0,0 0 0,2 0 0,0 0 0,1 1 0,0-1 0,2 1 0,1-1 0,0 1 0,1-1 0,9 38 0,0 9 0,-10-53 0,0 0 0,2 0 0,-1 0 0,2 0 0,-1 0 0,9 15 0,22 51 0,-22-52 0,0 1 0,27 42 0,13 23 0,-43-74 0,0 0 0,2-1 0,0 0 0,1-1 0,27 31 0,38 27 0,-76-75-3,-1 1-1,1-1 0,-1 1 1,1 0-1,0-1 0,-1 1 1,1-1-1,0 1 0,-1-1 1,1 1-1,0-1 0,0 0 1,-1 1-1,1-1 0,0 0 1,0 0-1,0 1 0,0-1 1,-1 0-1,1 0 0,1 0 1,5-12 203,-6 9-349,-1 0 1,0 0-1,0 0 1,0-1-1,0 1 1,0 0-1,-1 0 1,0 0-1,-1-5 1,-5-6-6678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34 516 24575,'-2'0'0,"0"-1"0,0 0 0,0 0 0,-1 0 0,1 0 0,0-1 0,0 1 0,1 0 0,-1-1 0,0 0 0,0 1 0,1-1 0,-3-3 0,0-6 0,21 14 0,50 31 0,-49-23 0,1-1 0,1-1 0,0 0 0,0-2 0,0 0 0,1-1 0,23 3 0,-40-8 0,-1-1 0,0 1 0,1-1 0,-1 0 0,1 0 0,-1 0 0,0-1 0,1 1 0,-1-1 0,0 0 0,0 0 0,1 0 0,-1 0 0,0-1 0,0 1 0,0-1 0,0 0 0,-1 1 0,1-1 0,0-1 0,-1 1 0,1 0 0,-1-1 0,0 1 0,0-1 0,0 0 0,0 1 0,0-1 0,2-5 0,-2 0 0,0 0 0,0 0 0,-1 0 0,0 0 0,0 0 0,-1 0 0,0 0 0,0 0 0,-1 0 0,-3-16 0,-5-9 0,-24-63 0,23 75 0,2-1 0,1 0 0,0-1 0,2 0 0,0 0 0,-1-29 0,7 43-124,0 0 0,1 0 0,0 1 0,0-1 0,1 1 0,0-1-1,1 1 1,0 0 0,0 0 0,7-9 0,4-5-6702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 11 24575,'-1'-1'0,"1"1"0,0 0 0,0 0 0,0-1 0,0 1 0,0 0 0,0-1 0,0 1 0,0 0 0,0 0 0,0-1 0,0 1 0,0 0 0,0-1 0,0 1 0,0 0 0,0 0 0,0-1 0,0 1 0,0 0 0,0 0 0,0-1 0,1 1 0,-1 0 0,0 0 0,0-1 0,0 1 0,0 0 0,1 0 0,-1 0 0,0-1 0,0 1 0,0 0 0,1 0 0,-1 0 0,0 0 0,0-1 0,1 1 0,-1 0 0,0 0 0,0 0 0,1 0 0,-1 0 0,0 0 0,1 0 0,-1 0 0,0 0 0,0 0 0,1 0 0,-1 0 0,0 0 0,1 0 0,-1 0 0,0 0 0,0 0 0,1 0 0,-1 0 0,0 1 0,1-1 0,0 0 0,-1 1 0,1 0 0,0 0 0,0-1 0,-1 1 0,1 0 0,0 0 0,-1 0 0,1-1 0,-1 1 0,1 0 0,-1 0 0,1 0 0,-1 0 0,0 0 0,1 0 0,-1 1 0,-1 12 0,0-1 0,-1 0 0,0 0 0,-1 0 0,-1 0 0,0 0 0,-1-1 0,-9 19 0,-4 12 0,5-7 0,-25 69 0,4 1 0,-25 132 0,30-82 0,12-73 0,3 0 0,3 1 0,1 117 0,67 235 0,9-128 0,-52-261 0,2 0 0,2-1 0,2 0 0,33 56 0,-15-36 0,-25-41 0,1-1 0,1 0 0,1-1 0,35 38 0,156 158 0,-155-168 0,74 98 0,-125-152 0,-1-1 0,1 1 0,-1-1 0,0 0 0,0 1 0,0-1 0,0 1 0,-2-7 0,-4-9-1365,-1 2-5461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25 553 24575,'-1'0'0,"0"-1"0,0 1 0,0 0 0,0 0 0,0 0 0,0 0 0,0 0 0,0 1 0,0-1 0,0 0 0,0 0 0,0 1 0,0-1 0,0 0 0,0 1 0,0-1 0,0 1 0,0-1 0,1 1 0,-1-1 0,0 1 0,0 0 0,1-1 0,-1 1 0,-1 1 0,2-1 0,0 1 0,0-1 0,0 0 0,0 0 0,0 0 0,0 0 0,1 0 0,-1 1 0,0-1 0,0 0 0,1 0 0,-1 0 0,1 0 0,-1 0 0,1 0 0,-1 0 0,2 2 0,35 36 0,-14-24 0,1 0 0,1-2 0,41 16 0,-35-15 0,-15-7 0,1 0 0,0 0 0,0-2 0,0 0 0,27 4 0,-40-9 0,0 0 0,0 1 0,0-1 0,-1 0 0,1-1 0,0 1 0,0-1 0,-1 0 0,1 0 0,0 0 0,-1 0 0,1-1 0,-1 1 0,0-1 0,1 0 0,-1 0 0,0 0 0,0 0 0,0-1 0,0 1 0,-1-1 0,1 0 0,-1 0 0,1 0 0,-1 0 0,0 0 0,0 0 0,0-1 0,-1 1 0,1-1 0,-1 1 0,2-7 0,8-37 0,-3-1 0,-1 0 0,1-80 0,5-47 0,27-26-1365,-33 168-5461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1 24575,'1'40'0,"-2"1"0,-2 0 0,-2 0 0,-11 46 0,-53 236 0,63-270 0,2-1 0,3 1 0,1-1 0,10 68 0,19 76 0,56 201 0,5-60 0,-51-217 0,5-1 0,110 205 0,-4-77 0,22 40 0,-19-19 0,-140-249 120,-7-16-321,-5-14-1083,-4-2-5542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1 461 24575,'0'-1'0,"-1"1"0,1-1 0,0 1 0,0 0 0,0-1 0,0 1 0,0-1 0,0 1 0,0 0 0,1-1 0,-1 1 0,0-1 0,0 1 0,0 0 0,0-1 0,0 1 0,1 0 0,-1-1 0,0 1 0,0 0 0,1-1 0,-1 1 0,0 0 0,0 0 0,1-1 0,-1 1 0,0 0 0,1 0 0,-1-1 0,0 1 0,1 0 0,-1 0 0,1 0 0,-1 0 0,0-1 0,1 1 0,17 6 0,13 18 0,33 49 0,-40-44 0,0-1 0,2-1 0,40 33 0,-58-54 0,-4-3 0,1 1 0,-1-1 0,1 0 0,0 0 0,0 0 0,9 3 0,-13-6 0,0 0 0,0 1 0,0-1 0,-1 0 0,1 0 0,0 0 0,0 0 0,0 0 0,-1 0 0,1-1 0,0 1 0,0 0 0,-1 0 0,1 0 0,0-1 0,0 1 0,-1 0 0,1-1 0,0 1 0,-1-1 0,2 0 0,-1-1 0,0 1 0,0-1 0,0 1 0,0-1 0,0 0 0,0 1 0,0-1 0,-1 0 0,1 0 0,-1 0 0,0 0 0,1-3 0,-1-6 0,0 1 0,0 0 0,-1 0 0,-1-1 0,0 1 0,-5-17 0,-5-29 0,5 2 0,3 27 0,1 0 0,2 0 0,2-52 0,8 8-455,3 0 0,29-97 0,-31 141-6371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 4 24575,'0'0'0,"0"0"0,0 0 0,0 0 0,0 0 0,0-1 0,0 1 0,0 0 0,0 0 0,0 0 0,0 0 0,-1 0 0,1-1 0,0 1 0,0 0 0,0 0 0,0 0 0,0 0 0,0 0 0,-1 0 0,1-1 0,0 1 0,0 0 0,0 0 0,0 0 0,0 0 0,-1 0 0,1 0 0,0 0 0,0 0 0,0 0 0,0 0 0,-1 0 0,1 0 0,0 0 0,0 0 0,0 0 0,-1 0 0,1 0 0,0 0 0,0 0 0,0 0 0,0 0 0,0 0 0,-1 0 0,1 0 0,0 0 0,0 1 0,0-1 0,0 0 0,0 0 0,-1 0 0,-15 9 0,-12 14 0,14-10 0,1 1 0,1 1 0,0 0 0,1 1 0,1 0 0,1 0 0,0 1 0,1 0 0,0 1 0,2 0 0,-8 33 0,3 0 0,3 0 0,1 1 0,2 58 0,5 70 0,8 1 0,9-1 0,69 317 0,-68-429 0,3 0 0,4-2 0,35 72 0,121 176 0,88 176 0,-258-469 0,37 72 0,4-2 0,69 90 0,-83-131 0,-1 2 0,-3 1 0,47 101 0,-48-57 0,-22-62 0,27 60 0,-36-93-12,-4-8-1341,-3-5-5473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25:05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1 376 24575,'2'5'0,"0"0"0,0 0 0,0 0 0,1-1 0,0 1 0,0-1 0,0 0 0,6 6 0,37 43 0,-44-51 0,27 28 0,2 0 0,2-2 0,0-2 0,2 0 0,0-3 0,2-1 0,0-1 0,49 18 0,-85-39 0,1 1 0,0 0 0,-1-1 0,1 0 0,0 1 0,-1-1 0,1 0 0,0 0 0,0 0 0,-1 0 0,1 0 0,0 0 0,0 0 0,-1-1 0,1 1 0,0-1 0,-1 1 0,1-1 0,0 0 0,-1 1 0,1-1 0,1-1 0,0-1 0,-1 1 0,1-1 0,-1 0 0,1 0 0,-1 0 0,0 0 0,-1 0 0,1 0 0,0 0 0,1-6 0,2-8 0,0-1 0,-1 0 0,2-27 0,-5 32 0,5-37 0,26-160 0,-24 174 0,1 1 0,2 0 0,29-62 0,-3 22-1365,-21 43-5461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42.35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1289 34 24575,'43'-33'0,"-43"33"0,-27 14 0,-49 20 0,-2-4 0,-1-3 0,-148 30 0,-68 15 0,213-48 0,-122 54 0,169-62 0,1 1 0,1 2 0,1 1 0,-41 33 0,69-50-124,0-1 0,0 1 0,-1-1 0,1 0 0,-1 0 0,1 0-1,-1-1 1,0 1 0,0-1 0,-6 1 0,17-3-6702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43.767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136 146 24575,'0'-2'0,"0"1"0,0 0 0,0 0 0,-1 0 0,1-1 0,-1 1 0,1 0 0,0 0 0,-1 0 0,0 0 0,1 0 0,-1 0 0,0 0 0,1 0 0,-1 0 0,0 0 0,0 0 0,0 0 0,0 0 0,0 0 0,0 1 0,0-1 0,0 1 0,0-1 0,0 0 0,0 1 0,-1 0 0,1-1 0,0 1 0,0 0 0,-1 0 0,1-1 0,0 1 0,0 0 0,0 0 0,-3 1 0,1-2 0,1 2 0,-1-1 0,0 0 0,0 0 0,0 1 0,0 0 0,1-1 0,-1 1 0,0 0 0,1 0 0,-1 1 0,1-1 0,-1 0 0,1 1 0,-3 2 0,-2 5 0,1 0 0,0 0 0,1 1 0,0 0 0,0 0 0,1 0 0,0 0 0,1 1 0,1 0 0,-4 20 0,4-11 0,0 0 0,1 1 0,1-1 0,1 0 0,4 21 0,-5-36 0,1-1 0,0 0 0,0 1 0,0-1 0,0 0 0,1 0 0,0 0 0,0 0 0,0 0 0,0 0 0,1-1 0,-1 1 0,1-1 0,0 1 0,0-1 0,0 0 0,0 0 0,1-1 0,-1 1 0,1-1 0,0 1 0,0-1 0,0 0 0,0 0 0,0-1 0,0 1 0,6 0 0,-3-1 0,0-1 0,0 1 0,0-1 0,0-1 0,0 0 0,0 0 0,0 0 0,0 0 0,0-1 0,-1-1 0,1 1 0,-1-1 0,1 0 0,-1 0 0,0-1 0,9-6 0,-4 0 0,0-1 0,0 1 0,-1-2 0,0 1 0,-1-1 0,-1-1 0,1 0 0,-2 0 0,0-1 0,-1 1 0,0-1 0,-1-1 0,-1 1 0,0-1 0,2-20 0,-4 25 0,0 0 0,-1 1 0,-1-1 0,0 0 0,0 0 0,-1 0 0,0 1 0,-1-1 0,0 0 0,0 1 0,-1-1 0,0 1 0,-1 0 0,0 0 0,0 0 0,-1 1 0,0-1 0,-1 1 0,0 0 0,0 1 0,0 0 0,-1 0 0,0 0 0,-14-9 0,18 14 5,-1 1-1,1 0 0,-1 0 0,1 0 1,-1 1-1,1-1 0,-1 1 0,0 0 1,1 0-1,-1 0 0,1 1 1,-1-1-1,1 1 0,-1 0 0,1 0 1,-1 0-1,1 0 0,-1 1 1,1-1-1,0 1 0,0 0 0,0 0 1,0 0-1,0 0 0,0 0 0,1 1 1,-5 4-1,4-4-75,-1 0 1,1 0-1,-1 1 0,1 0 0,0-1 1,0 1-1,0 0 0,1 1 1,0-1-1,-1 0 0,2 1 0,-1-1 1,0 1-1,1-1 0,0 1 1,0 0-1,0 0 0,1 0 0,-1-1 1,1 8-1,4-2-6755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44.113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4 16 24575,'-2'-3'0,"1"-1"0,4 1 0,4 0 0,1 1-8191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51.92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 64 24575,'0'-2'0,"1"1"0,0 0 0,0-1 0,0 1 0,0 0 0,0 0 0,0 0 0,0-1 0,0 1 0,0 0 0,0 1 0,1-1 0,-1 0 0,0 0 0,1 0 0,-1 1 0,1-1 0,-1 1 0,0-1 0,4 0 0,32-8 0,24-6 0,-42 10 0,0 0 0,33-3 0,-50 8 0,-1 0 0,0 0 0,0 0 0,0 0 0,1 0 0,-1 0 0,0 0 0,0 1 0,0-1 0,1 0 0,-1 1 0,0-1 0,0 1 0,0-1 0,0 1 0,0 0 0,0-1 0,0 1 0,0 0 0,0 0 0,0 0 0,-1 0 0,1 0 0,0 0 0,0 0 0,-1 0 0,1 0 0,-1 0 0,1 0 0,-1 0 0,1 0 0,-1 1 0,0-1 0,0 0 0,1 0 0,-1 0 0,0 1 0,0-1 0,0 0 0,0 0 0,-1 1 0,1-1 0,0 0 0,0 0 0,-1 2 0,-2 11 0,0 0 0,-1-1 0,-7 18 0,4-9 0,-61 292 0,65-301-33,2-12-56,0 1 0,0-1 0,1 1 1,-1 0-1,1 0 0,-1-1 0,1 1 0,0 0 1,0 0-1,0-1 0,0 1 0,0 0 1,0 0-1,1 2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52.85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16 137 24575,'-16'-64'0,"16"61"0,0 0 0,1-1 0,-1 1 0,1 0 0,-1 0 0,1 0 0,0 0 0,0 0 0,0 0 0,1 0 0,-1 0 0,1 0 0,-1 0 0,1 1 0,0-1 0,0 1 0,0-1 0,1 1 0,-1 0 0,1 0 0,-1 0 0,1 0 0,-1 0 0,1 0 0,5-2 0,-5 4 0,-1-1 0,1 1 0,-1-1 0,1 1 0,-1 0 0,1 0 0,-1 0 0,1 0 0,-1 1 0,1-1 0,-1 1 0,0-1 0,1 1 0,-1 0 0,0 0 0,1 0 0,-1 0 0,0 0 0,0 1 0,0-1 0,0 1 0,0-1 0,0 1 0,0 0 0,-1 0 0,1 0 0,0 0 0,-1 0 0,0 0 0,1 0 0,-1 0 0,0 0 0,1 3 0,2 6 0,-1-1 0,1 1 0,-2 0 0,1 0 0,-2-1 0,1 2 0,-2-1 0,1 0 0,-2 0 0,1 0 0,-1 0 0,-1 0 0,0 0 0,-1 0 0,0-1 0,-5 14 0,-6 9 0,0-1 0,-3 0 0,-35 52 0,51-83 0,0 0 0,0 0 0,0 0 0,0 1 0,1-1 0,-1 0 0,0 1 0,1-1 0,-1 0 0,1 1 0,-1-1 0,1 1 0,0-1 0,-1 1 0,1-1 0,0 1 0,0-1 0,0 1 0,0-1 0,0 1 0,1-1 0,-1 3 0,1-3 0,0 0 0,0 0 0,0 0 0,0 0 0,0 0 0,0-1 0,0 1 0,0 0 0,1-1 0,-1 1 0,0 0 0,0-1 0,1 1 0,-1-1 0,0 0 0,1 1 0,-1-1 0,0 0 0,2 0 0,10 1 0,0-1 0,-1-1 0,25-4 0,-33 4 0,213-34-1365,-203 33-5461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55.120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1216 45 24575,'5'-5'0,"-1"1"0,1 0 0,0 0 0,1 0 0,-1 0 0,1 1 0,-1 0 0,1 0 0,0 1 0,0 0 0,0 0 0,11-2 0,-17 4 0,0 0 0,0 0 0,0-1 0,0 1 0,1 0 0,-1 0 0,0 0 0,0 0 0,0 0 0,0 0 0,0 0 0,0 0 0,1 0 0,-1 1 0,0-1 0,0 0 0,0 0 0,0 0 0,0 0 0,0 0 0,1 0 0,-1 0 0,0 0 0,0 0 0,0 0 0,0 0 0,0 0 0,0 0 0,0 1 0,0-1 0,0 0 0,0 0 0,1 0 0,-1 0 0,0 0 0,0 0 0,0 0 0,0 1 0,0-1 0,0 0 0,0 0 0,0 0 0,0 0 0,0 0 0,0 0 0,0 0 0,0 1 0,0-1 0,0 0 0,0 0 0,0 0 0,0 0 0,0 0 0,0 0 0,0 1 0,0-1 0,-1 0 0,1 0 0,0 0 0,0 0 0,0 0 0,0 0 0,0 0 0,0 0 0,0 1 0,0-1 0,0 0 0,-1 0 0,-12 11 0,-17 9 0,-772 448 0,786-458 0,-50 33 0,-1-3 0,-2-3 0,-116 44 0,184-81 0,-2 2 0,1-1 0,-1 0 0,0 0 0,1-1 0,-1 1 0,0-1 0,0 1 0,0-1 0,0 0 0,0 0 0,1 0 0,-1 0 0,0 0 0,0-1 0,0 0 0,-3 0 0,6 1-29,0-1 0,0 1 1,0 0-1,0 0 0,0-1 0,0 1 0,0 0 0,0 0 0,0 0 0,0-1 0,1 1 0,-1 0 1,0 0-1,0 0 0,0-1 0,0 1 0,0 0 0,0 0 0,0 0 0,1-1 0,-1 1 0,0 0 0,0 0 1,0 0-1,0 0 0,1 0 0,-1-1 0,0 1 0,0 0 0,0 0 0,1 0 0,-1 0 0,0 0 1,0 0-1,0 0 0,1 0 0,-1 0 0,0 0 0,0 0 0,0 0 0,1 0 0,-1 0-122,9-3-6675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57.46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149 29 24575,'0'0'0,"0"-1"0,0 0 0,0 0 0,0 0 0,0 0 0,0 0 0,0 0 0,0 0 0,-1 1 0,1-1 0,0 0 0,-1 0 0,1 0 0,0 0 0,-1 1 0,1-1 0,-1 0 0,1 0 0,-1 1 0,0-1 0,1 0 0,-1 1 0,0-1 0,1 1 0,-1-1 0,0 1 0,0-1 0,0 1 0,1 0 0,-1-1 0,0 1 0,0 0 0,0 0 0,0-1 0,0 1 0,0 0 0,1 0 0,-1 0 0,0 0 0,0 0 0,0 0 0,0 0 0,0 0 0,0 1 0,0-1 0,1 0 0,-3 1 0,0 0 0,0 0 0,-1 0 0,1 1 0,0-1 0,0 1 0,0 0 0,0 0 0,0 0 0,0 0 0,0 0 0,-2 3 0,-5 10 0,1 0 0,0 1 0,1 0 0,1 1 0,0-1 0,1 1 0,1 0 0,-5 31 0,7-24 0,0-1 0,1 1 0,2 0 0,0 0 0,2-1 0,4 27 0,-5-43 0,1 0 0,0 0 0,0 1 0,1-1 0,-1-1 0,2 1 0,-1 0 0,1-1 0,0 1 0,0-1 0,0 0 0,1-1 0,0 1 0,0-1 0,12 9 0,-13-11 0,1-1 0,-1 0 0,1 0 0,0 0 0,-1 0 0,1-1 0,0 0 0,0 0 0,0 0 0,0-1 0,0 1 0,0-1 0,0 0 0,0-1 0,0 1 0,-1-1 0,1 0 0,0 0 0,0-1 0,0 1 0,-1-1 0,1 0 0,-1 0 0,7-4 0,-2-1 0,0 1 0,0-2 0,0 1 0,-1-1 0,0 0 0,-1-1 0,0 1 0,0-2 0,-1 1 0,0-1 0,-1 0 0,0 0 0,0 0 0,-1-1 0,0 1 0,-1-1 0,0 0 0,-1 0 0,-1-1 0,1 1 0,-2 0 0,0-18 0,0 13 0,-1 0 0,-1 0 0,0 1 0,-1-1 0,0 1 0,-2 0 0,1 0 0,-2 0 0,0 0 0,-1 1 0,0 0 0,-1 1 0,-1 0 0,0 0 0,-20-21 0,28 32 4,0 1-1,0 0 1,0-1-1,0 1 1,-1 0-1,1 0 1,0 0-1,-1 0 1,1 0-1,0 0 1,-1 1 0,1-1-1,-1 0 1,1 1-1,-1-1 1,1 1-1,-1-1 1,0 1-1,1 0 1,-1 0-1,1 0 1,-1 0-1,0 0 1,1 0-1,-1 0 1,0 0-1,1 1 1,-1-1-1,1 1 1,-1-1-1,1 1 1,-1-1-1,-2 2 1,2 1-91,0-1-1,0 1 1,0-1 0,1 1-1,-1 0 1,1 0 0,-1 0-1,1 0 1,0 0-1,0 0 1,0 0 0,1 0-1,-1 0 1,1 0 0,-1 0-1,1 5 1,0 6-6739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57.874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46 14 24575,'-3'0'0,"-4"0"0,0-3 0,-2-1 0,-3 1 0,4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58.58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12 131 24575,'-1'0'0,"1"0"0,-1 0 0,1 0 0,0 0 0,-1 0 0,1 0 0,0 0 0,-1 0 0,1 0 0,-1 0 0,1 0 0,0 0 0,-1 0 0,1 0 0,0 0 0,-1-1 0,1 1 0,0 0 0,-1 0 0,1 0 0,0-1 0,-1 1 0,1 0 0,0 0 0,0-1 0,-1 1 0,1 0 0,0-1 0,0 1 0,0 0 0,-1-1 0,1 1 0,0 0 0,0-1 0,0 1 0,0-1 0,5-14 0,17-11 0,-6 13 0,0 1 0,2 1 0,34-16 0,-46 23 0,1 1 0,0 1 0,1-1 0,-1 1 0,0 0 0,1 1 0,-1 0 0,1 0 0,-1 0 0,1 1 0,0 1 0,-1-1 0,13 3 0,-17-2 0,0-1 0,-1 1 0,1 0 0,-1 0 0,1 0 0,-1 1 0,0-1 0,1 0 0,-1 1 0,0 0 0,0-1 0,0 1 0,0 0 0,0 0 0,0 0 0,-1 0 0,1 1 0,-1-1 0,1 0 0,1 4 0,-2-2 0,-1 0 0,1-1 0,-1 1 0,1 0 0,-1 0 0,0-1 0,-1 1 0,1 0 0,0 0 0,-1-1 0,0 1 0,0 0 0,-2 3 0,-5 11 0,0 0 0,-2-1 0,0 0 0,-18 22 0,22-30 0,-4 5 0,3-6 0,1 1 0,0-1 0,0 1 0,1 0 0,-7 20 0,11-27 0,0 1 0,1-1 0,0 1 0,-1-1 0,1 0 0,0 1 0,0-1 0,0 1 0,1-1 0,-1 1 0,1-1 0,-1 1 0,1-1 0,0 0 0,0 1 0,0-1 0,0 0 0,0 0 0,0 0 0,1 0 0,-1 0 0,1 0 0,-1 0 0,1 0 0,0 0 0,0-1 0,0 1 0,0-1 0,0 1 0,4 1 0,10 6 0,-3-1 0,0 0 0,0 1 0,-1 0 0,22 21 0,-32-29 0,-1 1 0,1-1 0,-1 1 0,1 0 0,-1 0 0,0 0 0,1 0 0,-1 0 0,0 0 0,0 0 0,-1 0 0,1 0 0,0 1 0,-1-1 0,1 0 0,-1 0 0,0 1 0,0-1 0,0 0 0,0 1 0,0-1 0,0 0 0,-1 0 0,1 1 0,-1-1 0,1 0 0,-1 0 0,0 0 0,0 0 0,0 0 0,0 0 0,-1 0 0,1 0 0,0 0 0,-1 0 0,1 0 0,-1-1 0,0 1 0,1-1 0,-1 1 0,-2 0 0,1 0 7,1 0 0,-1 0-1,0 0 1,0 0 0,-1-1-1,1 1 1,0-1-1,0 0 1,-1 0 0,1 0-1,0-1 1,-1 1 0,1-1-1,-1 0 1,1 0 0,-1 0-1,-5-1 1,1-1-219,0 0 0,0 0 0,0 0-1,0-1 1,1-1 0,-10-5 0,2 1-6614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4:59.34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17 8 24575,'0'0'0,"1"-1"0,-1 1 0,0-1 0,1 1 0,-1 0 0,0-1 0,1 1 0,-1-1 0,0 1 0,1-1 0,-1 1 0,1 0 0,-1-1 0,1 1 0,-1 0 0,1 0 0,-1-1 0,1 1 0,-1 0 0,1 0 0,-1 0 0,1 0 0,-1-1 0,1 1 0,-1 0 0,1 0 0,0 0 0,-1 0 0,1 0 0,2 20 0,-3-17 0,-1 21 0,0 0 0,-2 0 0,-9 33 0,6-28 0,-5 54 0,11-61 0,1 1 0,1-1 0,8 41 0,-8-55 0,0 0 0,0 1 0,1-1 0,0 0 0,0-1 0,1 1 0,0 0 0,1-1 0,-1 0 0,1 0 0,1 0 0,-1-1 0,8 7 0,-11-11 0,0 0 0,0-1 0,0 1 0,1 0 0,-1-1 0,0 0 0,1 1 0,-1-1 0,1 0 0,0 0 0,-1-1 0,1 1 0,0 0 0,-1-1 0,1 0 0,0 1 0,0-1 0,-1 0 0,1 0 0,0-1 0,0 1 0,-1-1 0,1 1 0,0-1 0,-1 0 0,1 0 0,-1 0 0,1 0 0,-1-1 0,1 1 0,3-3 0,-4 1 0,1 0 0,0-1 0,-1 1 0,1-1 0,-1 1 0,0-1 0,0 0 0,0 0 0,-1 0 0,0 0 0,1 0 0,-1 0 0,-1 0 0,1 0 0,0-1 0,-1 1 0,0 0 0,0 0 0,-1-8 0,1 10 3,-1-1 0,1 1 0,0 0 0,-1-1 0,1 1 0,-1 0 0,0-1 0,0 1 0,0 0 0,0 0 0,0 0 0,0 0 0,0 0 0,-1 0 0,1 0 0,-1 0 0,1 1 0,-1-1 0,0 0 0,0 1 0,0-1 0,0 1 0,0 0 0,0 0 0,0 0 0,0 0 0,0 0 0,-1 0 0,1 0 0,0 1 0,-1-1 0,1 1 0,0 0 0,-1 0 0,1 0 0,0 0 0,-1 0 0,1 0 0,-4 1 0,-5 1-189,0 1 1,1 0-1,0 0 0,-1 1 1,1 1-1,1-1 1,-14 9-1,13-6-6640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03.44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1132 2 24575,'21'0'0,"-15"-1"0,0 0 0,0 1 0,0 0 0,0 0 0,1 1 0,-1 0 0,0 0 0,0 0 0,0 1 0,0 0 0,5 2 0,-59 7 0,-40 5 0,0 4 0,2 4 0,-110 46 0,-235 135 0,145-39 0,286-166-35,-1 0 0,1 0 0,-1 0 0,1 1 0,0-1 0,-1 0 0,1 0 0,-1 1 0,1-1 0,0 0 0,-1 1 0,1-1 0,0 0 0,-1 1 0,1-1 0,0 1 0,0-1 0,-1 1 0,1-1 0,0 0 0,0 1 0,0-1 0,-1 1 0,1-1 0,0 1 0,0-1 0,0 1 0,0-1 0,0 1 0,0-1 0,0 1 0,0-1 0,0 1 0,0-1 0,1 1 0,-1-1 0,0 1 0,1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04.48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133 95 24575,'-15'-25'0,"-4"-4"0,18 29 0,0-1 0,0 1 0,0-1 0,0 1 0,0 0 0,0 0 0,0-1 0,0 1 0,0 0 0,0 0 0,0 0 0,0 0 0,0 0 0,0 0 0,0 0 0,0 1 0,0-1 0,0 0 0,0 1 0,0-1 0,0 0 0,0 1 0,0-1 0,0 1 0,1-1 0,-1 1 0,0 0 0,0-1 0,0 1 0,1 0 0,-1 0 0,0-1 0,0 2 0,-5 5 0,0 1 0,1-1 0,0 1 0,0 0 0,1 0 0,0 1 0,0-1 0,1 1 0,0 0 0,-2 15 0,-1 7 0,-4 55 0,10-77 0,0 0 0,1 0 0,0 0 0,0 0 0,1-1 0,0 1 0,0 0 0,1-1 0,0 0 0,1 0 0,0 0 0,0 0 0,1 0 0,0-1 0,7 9 0,-9-13 0,-1 0 0,1 0 0,0 0 0,0-1 0,0 1 0,1-1 0,-1 0 0,1 0 0,-1 0 0,1 0 0,0-1 0,-1 1 0,1-1 0,0 0 0,0 0 0,0 0 0,0-1 0,0 1 0,0-1 0,0 0 0,0 0 0,0-1 0,0 1 0,0-1 0,0 0 0,0 0 0,0 0 0,0 0 0,0-1 0,-1 0 0,1 0 0,0 0 0,-1 0 0,0 0 0,4-3 0,3-4 0,0 1 0,0-2 0,-1 1 0,-1-1 0,1 0 0,-2-1 0,1 0 0,-2 0 0,1-1 0,-1 0 0,-1 0 0,0 0 0,3-17 0,-4 14 0,0 0 0,-2-1 0,0 0 0,0 1 0,-2-1 0,0 0 0,0 0 0,-2 0 0,0 1 0,-7-29 0,8 41 0,0-1 0,-1 1 0,1-1 0,0 1 0,-1 0 0,0 0 0,0-1 0,0 1 0,0 0 0,0 1 0,-1-1 0,1 0 0,-1 1 0,0-1 0,-5-3 0,6 5 0,-1 0 0,1 0 0,-1 0 0,1 1 0,-1-1 0,1 0 0,-1 1 0,1 0 0,-1-1 0,1 1 0,-1 0 0,0 1 0,1-1 0,-1 0 0,1 1 0,-1-1 0,-3 2 0,1 0 0,0 1 0,1-1 0,-1 1 0,1 0 0,0 0 0,0 0 0,0 0 0,0 1 0,0-1 0,1 1 0,0 0 0,0 0 0,0 1 0,0-1 0,1 1 0,-1-1 0,1 1 0,0 0 0,0 0 0,1 0 0,-2 6 0,1 5-1365,1-1-5461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05.070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63 0 24575,'-3'0'0,"0"3"0,-4 1 0,1 2 0,-3 4 0,1 2 0,2 2 0,-1-1 0,0 0 0,2-5 0,5-4 0,-2-3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05.69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99 12 24575,'7'-10'0,"-12"9"0,-17 14 0,12 1 0,0 1 0,2 0 0,-1 1 0,2 0 0,0 0 0,1 0 0,1 1 0,0 0 0,1 0 0,1 1 0,1-1 0,0 28 0,2-39 0,0 0 0,1 1 0,1-1 0,-1 0 0,1 0 0,0 1 0,0-1 0,0 0 0,1-1 0,0 1 0,0 0 0,1-1 0,0 0 0,-1 0 0,2 0 0,-1 0 0,1-1 0,-1 1 0,1-1 0,0 0 0,1-1 0,-1 1 0,1-1 0,-1 0 0,1-1 0,0 1 0,0-1 0,0 0 0,1-1 0,-1 1 0,0-1 0,1 0 0,-1-1 0,0 0 0,1 0 0,-1 0 0,1-1 0,-1 0 0,0 0 0,0 0 0,1-1 0,-1 0 0,0 0 0,0-1 0,-1 1 0,1-1 0,0-1 0,-1 1 0,0-1 0,7-5 0,-11 8 0,0 0 0,1 0 0,-1 0 0,0 0 0,1 0 0,-1 0 0,0-1 0,0 1 0,0-1 0,0 1 0,0 0 0,0-1 0,0 0 0,-1 1 0,1-1 0,-1 1 0,1-1 0,-1 0 0,1 1 0,-1-1 0,0 0 0,0 0 0,0 1 0,0-1 0,0 0 0,0 1 0,0-1 0,-1 0 0,1 0 0,0 1 0,-1-1 0,0 1 0,1-1 0,-1 0 0,0 1 0,0-1 0,0 1 0,0 0 0,0-1 0,0 1 0,0 0 0,-1 0 0,1-1 0,0 1 0,-1 0 0,-1-1 0,-3-2 0,1 1 0,-1 0 0,0-1 0,-1 2 0,1-1 0,0 1 0,-1 0 0,1 0 0,-1 1 0,-11-1 0,12 2-57,0 0 0,0 0 1,0 1-1,0 0 0,0 0 0,0 1 0,0 0 0,0 0 0,0 0 0,1 0 0,-1 1 1,1 0-1,0 0 0,0 1 0,0-1 0,0 1 0,1 0 0,-1 0 0,1 1 1,0-1-1,0 1 0,1 0 0,-5 7 0,3 0-6769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06.420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18 2 24575,'0'0'0,"0"1"0,0-1 0,0 0 0,0 0 0,-1 0 0,1 0 0,0 0 0,0 0 0,0 0 0,0 0 0,-1 0 0,1 1 0,0-1 0,0 0 0,0 0 0,0 0 0,-1 0 0,1 0 0,0 0 0,0 0 0,0 0 0,-1 0 0,1 0 0,0 0 0,0 0 0,0-1 0,0 1 0,-1 0 0,1 0 0,0 0 0,0 0 0,0 0 0,0 0 0,-1 0 0,1 0 0,0 0 0,0-1 0,0 1 0,0 0 0,0 0 0,0 0 0,0 0 0,-1 0 0,1-1 0,0 1 0,0 0 0,0 0 0,-8 18 0,6 14 0,1 0 0,2 0 0,1 0 0,2 0 0,1 0 0,1-1 0,20 60 0,-13-62-1365,-8-18-5461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14.96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1284 0 24575,'11'1'0,"0"-1"0,0 1 0,0 1 0,0 0 0,0 1 0,-1 0 0,1 0 0,18 9 0,-30-11 0,1 0 0,0-1 0,0 1 0,0 0 0,0-1 0,-1 1 0,1-1 0,0 1 0,-1-1 0,1 1 0,0-1 0,-1 1 0,1-1 0,-1 1 0,1-1 0,-1 1 0,1-1 0,-1 0 0,1 1 0,-1-1 0,1 0 0,-1 1 0,1-1 0,-1 0 0,0 0 0,1 1 0,-1-1 0,1 0 0,-1 0 0,0 0 0,1 0 0,-1 0 0,0 0 0,0 0 0,-27 8 0,-329 91 0,194-50 0,31-12 0,2 6 0,3 5 0,-146 78 0,117-39 0,155-86-45,0-1-1,0 0 1,0 1-1,0-1 1,0 1-1,1-1 1,-1 1-1,0 0 1,0-1-1,1 1 1,-1 0-1,0-1 1,1 1-1,-1 0 1,1 0-1,-1 0 1,1-1-1,-1 1 1,1 0-1,-1 0 1,1 0-1,0 0 1,-1 0-1,1 0 0,0 0 1,0 0-1,0 0 1,0 0-1,0 1 1,4 6-6781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15.88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132 0 24575,'-4'1'0,"-1"0"0,0 1 0,0-1 0,1 1 0,-1 0 0,1 0 0,0 0 0,-1 1 0,1 0 0,0-1 0,0 1 0,1 1 0,-1-1 0,1 0 0,-1 1 0,1 0 0,0 0 0,-4 7 0,-1 2 0,0 0 0,1 0 0,0 0 0,-9 28 0,14-33 0,0 1 0,1 0 0,1 0 0,-1-1 0,1 1 0,1 0 0,0 0 0,0-1 0,0 1 0,1-1 0,0 1 0,1-1 0,0 1 0,1-1 0,7 13 0,-10-17 0,1-1 0,1 1 0,-1-1 0,1 1 0,-1-1 0,1 0 0,0 0 0,0 0 0,0-1 0,0 1 0,1 0 0,-1-1 0,1 0 0,0 0 0,-1 0 0,1-1 0,0 1 0,0-1 0,0 0 0,0 0 0,0 0 0,0 0 0,0-1 0,1 0 0,-1 0 0,0 0 0,0 0 0,0-1 0,0 1 0,1-1 0,-1 0 0,0 0 0,0-1 0,6-2 0,-6 1 0,-1 1 0,1-1 0,-1 0 0,1 0 0,-1 0 0,0-1 0,0 1 0,0-1 0,-1 1 0,1-1 0,-1 0 0,0 0 0,0 0 0,-1 0 0,1 0 0,-1-1 0,0 1 0,2-9 0,0-9 0,0 0 0,-1-31 0,-2 50 0,1-10 0,-2-51 0,0 61 0,1-1 0,0 1 0,-1 0 0,0 0 0,1 0 0,-1-1 0,-1 1 0,1 0 0,0 0 0,-1 1 0,1-1 0,-1 0 0,0 0 0,0 1 0,-4-5 0,4 6 4,0 0 0,0 1-1,0-1 1,0 1 0,0-1 0,0 1-1,0 0 1,0 0 0,0 0 0,0 0-1,0 0 1,0 0 0,0 0 0,0 1-1,0-1 1,0 1 0,0-1 0,0 1-1,0 0 1,0 0 0,0 0 0,1 0-1,-1 0 1,0 0 0,1 1 0,-1-1-1,1 0 1,-1 1 0,1-1 0,0 1-1,-2 2 1,-4 4-301,0 0 0,1 0 0,0 1 0,-9 16 0,8-10-6529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16.24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36 11 24575,'-3'-3'0,"-3"-1"0,-4 1 0,0 3 0,4 1 0,6 5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16.781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20 57 24575,'-17'-2'0,"14"-3"0,25-10 0,45-11 0,-60 25 0,3-1 0,0 0 0,1 0 0,-1 1 0,1 0 0,-1 1 0,18 2 0,-27-2 0,1 0 0,0 1 0,0 0 0,0-1 0,-1 1 0,1 0 0,0 0 0,-1 0 0,1 0 0,-1 0 0,1 0 0,-1 0 0,1 1 0,-1-1 0,0 0 0,0 1 0,2 2 0,-2-1 0,1 0 0,-1 0 0,0 0 0,-1 0 0,1 0 0,-1 0 0,1 1 0,-1-1 0,0 0 0,0 0 0,0 0 0,-1 1 0,-1 5 0,-26 103 0,18-83 0,2 1 0,1 0 0,2 1 0,-2 36 0,6-66-72,1 0 1,0 0-1,0 1 0,0-1 0,1 0 0,-1 0 0,0 1 0,0-1 1,1 0-1,-1 0 0,0 0 0,1 1 0,-1-1 0,1 0 0,0 0 1,-1 0-1,1 0 0,1 1 0,5 2-6754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17.323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5 51 24575,'0'-3'0,"1"1"0,-1 0 0,0 0 0,1 0 0,-1 0 0,1-1 0,0 1 0,0 0 0,-1 0 0,1 0 0,1 1 0,-1-1 0,0 0 0,0 0 0,1 0 0,-1 1 0,1-1 0,-1 1 0,1-1 0,0 1 0,0 0 0,-1 0 0,1-1 0,0 1 0,0 1 0,0-1 0,0 0 0,1 0 0,-1 1 0,0-1 0,0 1 0,0 0 0,3-1 0,-2 1 0,0 0 0,-1 0 0,1-1 0,0 2 0,0-1 0,-1 0 0,1 1 0,0-1 0,-1 1 0,1 0 0,-1 0 0,1 0 0,-1 0 0,1 0 0,-1 0 0,1 1 0,-1-1 0,0 1 0,0 0 0,0 0 0,0-1 0,0 1 0,0 1 0,-1-1 0,1 0 0,2 4 0,-1 4 0,-1 0 0,0 0 0,0 0 0,-1 0 0,0 0 0,0 0 0,-2 1 0,1-1 0,-1 0 0,0 0 0,-1 0 0,-5 14 0,-2 7 0,-1-1 0,-24 48 0,-32 30 0,66-108 0,-1 1 0,1-1 0,0 0 0,0 0 0,0 1 0,0-1 0,0 0 0,0 0 0,0 1 0,0-1 0,0 0 0,0 0 0,0 1 0,0-1 0,0 0 0,0 0 0,0 0 0,0 1 0,0-1 0,0 0 0,1 0 0,-1 1 0,0-1 0,0 0 0,0 0 0,0 0 0,0 1 0,1-1 0,-1 0 0,0 0 0,0 0 0,0 0 0,0 1 0,1-1 0,-1 0 0,0 0 0,0 0 0,1 0 0,-1 0 0,0 0 0,0 0 0,0 0 0,1 0 0,-1 0 0,0 0 0,0 0 0,1 0 0,-1 0 0,23 2 0,22-5 0,4-3-341,0-3 0,-1-2-1,53-19 1,-87 25-6485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2.56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904 66 24575,'70'-19'0,"1"4"0,133-12 0,-166 23 0,-31 4 0,-8 3 0,-16 7 0,-28 10 0,-251 82 0,44-17 0,64-9 0,-220 122 0,378-186-7,25-11-116,0 1-1,0-1 1,0 1-1,0 0 1,1 1-1,-1-1 1,1 1-1,-1 0 1,1 0-1,-5 5 1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3.387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106 99 24575,'0'0'0,"0"-1"0,0 1 0,0-1 0,0 1 0,0 0 0,0-1 0,0 1 0,0-1 0,0 1 0,0 0 0,0-1 0,-1 1 0,1-1 0,0 1 0,0 0 0,0-1 0,0 1 0,-1 0 0,1-1 0,0 1 0,0 0 0,-1-1 0,1 1 0,0 0 0,-1-1 0,1 1 0,0 0 0,-1 0 0,1-1 0,0 1 0,-1 0 0,1 0 0,0 0 0,-1 0 0,1 0 0,-1-1 0,1 1 0,-18 6 0,-12 18 0,24-15 0,0 0 0,0 0 0,1 1 0,1-1 0,0 1 0,0 1 0,1-1 0,0 0 0,1 1 0,0 0 0,-1 18 0,2-20 0,1 1 0,0 0 0,0 0 0,1 0 0,1-1 0,-1 1 0,1 0 0,1-1 0,0 1 0,0-1 0,1 0 0,0 0 0,6 9 0,-8-15 0,0 0 0,1 0 0,-1 1 0,0-1 0,1-1 0,0 1 0,0 0 0,0-1 0,0 1 0,0-1 0,0 0 0,1 0 0,-1 0 0,1 0 0,-1-1 0,1 1 0,0-1 0,-1 0 0,1 0 0,0-1 0,0 1 0,0-1 0,0 1 0,0-1 0,0-1 0,-1 1 0,1 0 0,0-1 0,0 0 0,0 0 0,0 0 0,-1 0 0,1-1 0,-1 1 0,1-1 0,4-3 0,0-1 0,0 0 0,0 0 0,0-1 0,-1 0 0,0-1 0,-1 1 0,1-1 0,-1-1 0,-1 1 0,0-1 0,0 0 0,-1 0 0,4-11 0,0-4 0,-2 0 0,0 0 0,3-43 0,-8 57 0,0 0 0,-1 0 0,-1 0 0,1 0 0,-2 0 0,1 0 0,-1 0 0,-1 0 0,0 1 0,0-1 0,-1 1 0,-6-10 0,9 16 4,-1 1 1,0-1-1,0 1 0,-1 0 0,1-1 0,0 1 0,-1 0 0,1 1 0,-1-1 1,0 0-1,1 1 0,-1 0 0,0-1 0,0 1 0,0 0 0,0 1 0,0-1 1,0 0-1,0 1 0,0 0 0,0-1 0,-1 1 0,1 0 0,0 1 0,0-1 1,0 1-1,0-1 0,-5 3 0,4-2-72,0 0 1,0 0-1,1 1 1,-1 0-1,0 0 1,1 0-1,-1 0 1,1 0-1,0 1 1,0 0-1,0-1 1,0 1-1,0 0 1,0 1-1,1-1 1,-1 0-1,1 1 1,0-1-1,0 1 1,1 0-1,-3 5 1,2 3-6759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3.68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8 8 24575,'0'-3'0,"-3"0"0,0 2 0,2 2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4.24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17 85 24575,'-2'-1'0,"1"0"0,0 0 0,-1 0 0,1 0 0,0-1 0,0 1 0,0 0 0,0-1 0,0 1 0,1-1 0,-1 1 0,0-1 0,1 1 0,-1-1 0,1 1 0,-1-1 0,1 0 0,0 1 0,-1-1 0,1 0 0,0 1 0,0-1 0,1 0 0,-1-2 0,1 2 0,0 0 0,0 0 0,1 1 0,-1-1 0,0 0 0,1 0 0,-1 1 0,1-1 0,0 1 0,0-1 0,-1 1 0,1 0 0,0 0 0,0 0 0,4-2 0,4-1 0,0 1 0,1 0 0,-1 0 0,1 1 0,0 0 0,12 0 0,-15 1 0,1 1 0,-1 1 0,1-1 0,-1 1 0,0 0 0,14 5 0,-20-6 0,0 1 0,-1 0 0,1 0 0,-1 0 0,1 0 0,-1 0 0,1 0 0,-1 0 0,0 0 0,1 1 0,-1-1 0,0 0 0,0 1 0,0-1 0,0 1 0,0 0 0,0-1 0,0 1 0,-1 0 0,1-1 0,-1 1 0,1 0 0,-1 0 0,1-1 0,-1 1 0,0 0 0,0 0 0,0 0 0,0 0 0,0-1 0,-1 1 0,1 0 0,0 0 0,-1 0 0,0-1 0,-1 4 0,-1 4 0,-1 0 0,-1-1 0,0 1 0,0-1 0,-1 0 0,1 0 0,-12 9 0,12-11 0,0-1 0,0 1 0,0-1 0,1 1 0,0 1 0,0-1 0,0 0 0,1 1 0,0 0 0,0 0 0,1 0 0,0 0 0,-2 9 0,4-13 0,0 0 0,1-1 0,-1 1 0,1-1 0,-1 1 0,1-1 0,0 1 0,0-1 0,0 0 0,0 1 0,1-1 0,-1 0 0,1 0 0,-1 0 0,1 0 0,0 0 0,-1 0 0,1 0 0,2 1 0,50 32 0,-8-6 0,-44-27 0,0 0 0,0 0 0,0 0 0,0 0 0,0 0 0,0 0 0,0 0 0,-1 1 0,1-1 0,-1 1 0,0-1 0,0 1 0,0 0 0,0-1 0,0 1 0,0 0 0,-1 0 0,0 0 0,1 0 0,-1-1 0,0 1 0,-1 5 0,0-6 0,0 0 0,0 1 0,0-1 0,-1 0 0,0 0 0,1 0 0,-1 0 0,0 0 0,0 0 0,0-1 0,0 1 0,0-1 0,0 1 0,0-1 0,0 0 0,-1 1 0,1-1 0,-1 0 0,1-1 0,-1 1 0,1 0 0,-1-1 0,1 0 0,-6 1 0,1 0-114,1 0 1,-1 0-1,0-1 0,1 0 0,-1 0 1,0-1-1,1 0 0,-1 0 0,0 0 1,1-1-1,-8-3 0,-1-3-6712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4.750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101 1 24575,'-1'3'0,"0"0"0,0-1 0,0 1 0,-1 0 0,1 0 0,-1-1 0,0 1 0,0-1 0,0 0 0,0 1 0,0-1 0,-4 3 0,-11 15 0,7-2 0,2 0 0,0 1 0,1 0 0,1 0 0,1 0 0,1 1 0,0 0 0,-1 37 0,4-45 0,1 0 0,0 0 0,1 0 0,1-1 0,0 1 0,0 0 0,1-1 0,1 1 0,0-1 0,0 0 0,1 0 0,1 0 0,0-1 0,0 0 0,1 0 0,9 10 0,-14-17 0,1-1 0,-1 1 0,1-1 0,0 0 0,0 0 0,0 0 0,0-1 0,0 1 0,0-1 0,0 1 0,1-1 0,-1 0 0,0 0 0,1-1 0,-1 1 0,1-1 0,-1 0 0,1 0 0,3 0 0,-6 0 0,1-1 0,0 1 0,-1-1 0,1 0 0,-1 1 0,1-1 0,-1 0 0,1 0 0,-1 0 0,1 0 0,-1 0 0,0-1 0,0 1 0,1 0 0,-1-1 0,0 1 0,0 0 0,0-1 0,-1 1 0,1-1 0,0 0 0,0 1 0,-1-1 0,1 0 0,-1 1 0,0-1 0,1 0 0,-1 0 0,0 1 0,0-1 0,0 0 0,0 0 0,0 1 0,-1-1 0,1 0 0,0 1 0,-1-1 0,-1-3 0,2 2-32,-1-1-1,0 1 1,0 0-1,0 0 1,0 0-1,0-1 1,-1 1-1,1 0 1,-1 1-1,0-1 1,0 0-1,0 0 1,0 1-1,-1-1 1,1 1-1,-1 0 1,1 0-1,-1 0 1,0 0-1,0 0 1,0 1-1,0-1 1,0 1-1,0-1 1,0 1-1,0 0 1,-1 1-1,1-1 1,0 0-1,-1 1 1,1 0-1,0 0 1,-1 0-1,1 0 1,-1 0-1,1 1 0,0 0 1,0-1-1,-1 1 1,1 0-1,-4 2 1,-7 4-6794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7.614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1251 33 24575,'8'-1'0,"-1"-1"0,1 1 0,-1-1 0,1-1 0,-1 0 0,10-5 0,15-4 0,-558 194 0,360-121 0,-81 37 0,-90 32 0,320-126-94,-17 5 307,33-9-270,0 1 0,0-1 0,0 1 0,0-1 0,0 1 0,0-1 0,0 1 0,0 0-1,0-1 1,0 1 0,1 0 0,-1 0 0,0-1 0,1 1 0,-1 0 0,0 0 0,1 0 0,-1 0 0,1 0-1,0 0 1,-1 0 0,1 0 0,0 0 0,-1 0 0,1 2 0,0 5-6769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8.463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143 52 24575,'1'0'0,"-1"0"0,1-1 0,-1 1 0,1 0 0,-1 0 0,0-1 0,1 1 0,-1 0 0,1-1 0,-1 1 0,0-1 0,1 1 0,-1 0 0,0-1 0,1 1 0,-1-1 0,0 1 0,1-1 0,-1 1 0,0-1 0,0 1 0,0-1 0,0 1 0,0-1 0,1 1 0,-1-1 0,0 1 0,0-1 0,0 1 0,0-1 0,0 1 0,-1-1 0,1 0 0,0 1 0,0-1 0,0 1 0,0-1 0,-1 1 0,1-1 0,0 1 0,0 0 0,-1-1 0,1 1 0,0-1 0,-1 1 0,1-1 0,0 1 0,-1 0 0,1-1 0,-1 1 0,1 0 0,-1-1 0,1 1 0,-1 0 0,1 0 0,-1 0 0,1-1 0,-1 1 0,0 0 0,-1 0 0,0-1 0,-1 1 0,1 0 0,0-1 0,0 1 0,-1 0 0,1 1 0,0-1 0,0 0 0,-1 1 0,1-1 0,0 1 0,-4 1 0,-2 4 0,0 0 0,0 1 0,1 0 0,0 0 0,0 1 0,0 0 0,1 0 0,0 0 0,1 1 0,0 0 0,0 0 0,1 0 0,0 0 0,1 1 0,0 0 0,0 0 0,1-1 0,-1 16 0,1-16 0,1 0 0,0 0 0,1 0 0,0 0 0,0 0 0,1 0 0,0 0 0,0 0 0,1 0 0,0 0 0,1-1 0,0 1 0,0-1 0,1 0 0,0 1 0,1-1 0,0-1 0,0 1 0,0-1 0,13 12 0,-15-16 0,1 0 0,0 0 0,0 0 0,0-1 0,0 1 0,1-1 0,-1 0 0,1-1 0,-1 1 0,1-1 0,0 0 0,0 0 0,-1 0 0,1-1 0,0 1 0,0-1 0,6-1 0,-4 0 0,-1-1 0,0 0 0,1 0 0,-1 0 0,0-1 0,0 0 0,-1 0 0,1 0 0,0-1 0,-1 0 0,8-7 0,-3 2 0,-1-1 0,0-1 0,0 1 0,-1-2 0,-1 1 0,0-1 0,0 0 0,-1 0 0,0-1 0,-1 0 0,5-21 0,-7 15 0,0 0 0,-1 0 0,-1-27 0,-2 37 0,1 0 0,-1 0 0,-1 0 0,0 1 0,0-1 0,0 0 0,-1 1 0,-1-1 0,-5-10 0,8 17-33,-1 0 0,1 0-1,-1 1 1,0-1 0,1 1-1,-1-1 1,0 1 0,0-1 0,0 1-1,0 0 1,0 0 0,0 0-1,0 0 1,0 1 0,-1-1-1,1 1 1,0-1 0,0 1 0,-1 0-1,1-1 1,0 1 0,-1 0-1,1 1 1,0-1 0,0 0-1,-1 1 1,1-1 0,0 1 0,0 0-1,0 0 1,0-1 0,-1 1-1,1 1 1,0-1 0,1 0-1,-1 0 1,0 1 0,0-1 0,1 1-1,-3 2 1,-3 6-6793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8.79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14 28 24575,'0'-2'0,"0"-5"0,-3 0 0,-3 0 0,1 2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9.275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182 3 24575,'0'0'0,"-1"-1"0,0 1 0,1 0 0,-1-1 0,1 1 0,-1 0 0,0 0 0,1 0 0,-1-1 0,0 1 0,1 0 0,-1 0 0,0 0 0,1 0 0,-1 0 0,0 0 0,1 0 0,-1 0 0,0 1 0,1-1 0,-1 0 0,0 0 0,1 0 0,-1 1 0,0-1 0,1 0 0,-1 1 0,1-1 0,-1 1 0,1-1 0,-1 0 0,1 1 0,-1-1 0,0 2 0,-25 13 0,14-4 0,1-1 0,-1 2 0,2-1 0,0 2 0,0-1 0,1 1 0,1 1 0,0-1 0,1 1 0,0 1 0,1-1 0,1 1 0,0 0 0,1 1 0,1-1 0,-2 20 0,4-29 0,1 0 0,0 0 0,0-1 0,1 1 0,0 0 0,0 0 0,0-1 0,1 1 0,0-1 0,0 1 0,0-1 0,1 0 0,0 1 0,0-1 0,0-1 0,0 1 0,1 0 0,5 4 0,-6-6 0,0-1 0,0 0 0,0 0 0,1 0 0,-1 0 0,1-1 0,-1 1 0,1-1 0,-1 0 0,1 0 0,0 0 0,0 0 0,0-1 0,-1 0 0,1 0 0,0 0 0,0 0 0,0 0 0,0-1 0,-1 0 0,1 0 0,0 0 0,0 0 0,-1 0 0,1-1 0,-1 1 0,7-5 0,-10 6 0,1-1 0,0 1 0,-1 0 0,1 0 0,0-1 0,-1 1 0,1 0 0,0-1 0,-1 1 0,1-1 0,-1 1 0,1-1 0,-1 1 0,1-1 0,-1 1 0,0-1 0,1 1 0,-1-1 0,1 0 0,-1 1 0,0-1 0,0 0 0,1 1 0,-1-1 0,0 0 0,0 1 0,0-1 0,0-1 0,-15-10 0,-46-5 0,45 14 0,-1-3-1365,1 2-5461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29.81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37 1 24575,'-17'65'0,"8"3"0,2 1 0,4-1 0,6 79 0,-1-134-1365,2-2-5461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44.730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1223 28 24575,'1'0'0,"0"0"0,0 0 0,0 0 0,0 0 0,-1-1 0,1 1 0,0 0 0,0 0 0,0-1 0,0 1 0,-1-1 0,1 1 0,0 0 0,0-1 0,-1 0 0,1 1 0,0-1 0,-1 1 0,1-1 0,-1 0 0,1 1 0,-1-1 0,1 0 0,-1 0 0,1 0 0,0-1 0,-1 1 0,0 1 0,0-1 0,0 1 0,0-1 0,-1 1 0,1-1 0,0 1 0,0-1 0,0 1 0,0-1 0,-1 1 0,1-1 0,0 1 0,0-1 0,-1 1 0,1-1 0,0 1 0,-1 0 0,1-1 0,-1 1 0,1 0 0,0-1 0,-1 1 0,1 0 0,-1-1 0,1 1 0,-1 0 0,1 0 0,-1-1 0,1 1 0,-1 0 0,1 0 0,-1 0 0,1 0 0,-1 0 0,1 0 0,-1 0 0,0 0 0,1 0 0,-1 0 0,1 0 0,-1 0 0,1 0 0,-1 1 0,1-1 0,-1 0 0,1 0 0,-1 1 0,-63 8 0,2 3 0,-1 2 0,2 4 0,0 2 0,1 3 0,-79 41 0,-79 59 0,-121 56 0,329-175 0,-1 0 0,1-1 0,-1-1 0,0 1 0,0-2 0,0 1 0,0-2 0,0 1 0,0-2 0,0 1 0,0-2 0,-16-3 0,40 14-1365,-3-6-5461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45.74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131 66 24575,'0'-1'0,"0"1"0,0 0 0,0 0 0,0 0 0,0-1 0,0 1 0,0 0 0,0 0 0,-1 0 0,1 0 0,0-1 0,0 1 0,0 0 0,0 0 0,0 0 0,0 0 0,0 0 0,0-1 0,-1 1 0,1 0 0,0 0 0,0 0 0,0 0 0,0 0 0,0 0 0,-1 0 0,1 0 0,0-1 0,0 1 0,0 0 0,0 0 0,-1 0 0,1 0 0,0 0 0,0 0 0,0 0 0,0 0 0,-1 0 0,1 0 0,0 0 0,0 0 0,0 0 0,0 0 0,-1 0 0,1 0 0,0 1 0,0-1 0,0 0 0,-1 0 0,-13 7 0,-10 12 0,14-5 0,0 1 0,1 1 0,0 0 0,1 0 0,1 0 0,0 1 0,2 0 0,0 1 0,0-1 0,2 1 0,-2 24 0,4-31 0,0-1 0,1 1 0,0 0 0,0-1 0,2 1 0,-1-1 0,1 1 0,1-1 0,0 0 0,0 0 0,1 0 0,0 0 0,1-1 0,0 0 0,0 0 0,1 0 0,0 0 0,1-1 0,0 0 0,12 11 0,-15-16 0,0 0 0,1 0 0,-1 0 0,0-1 0,1 0 0,-1 0 0,1 0 0,0 0 0,0-1 0,0 1 0,0-1 0,0-1 0,0 1 0,0-1 0,0 0 0,0 0 0,0 0 0,0 0 0,0-1 0,0 0 0,0 0 0,-1-1 0,1 1 0,0-1 0,0 0 0,-1 0 0,1-1 0,-1 1 0,0-1 0,0 0 0,0 0 0,0 0 0,0-1 0,4-5 0,3-2 0,-2-1 0,1 0 0,-1-1 0,-1 1 0,0-2 0,-1 1 0,0-1 0,-1 0 0,-1 0 0,5-19 0,-8 19 0,0 0 0,-1-1 0,-1 1 0,0-1 0,-1 1 0,0 0 0,-2-1 0,1 1 0,-2 0 0,0 0 0,0 1 0,-10-21 0,9 24 0,0 0 0,0 1 0,-1-1 0,0 1 0,0 0 0,-1 1 0,0 0 0,-1 0 0,0 0 0,0 1 0,0 0 0,-1 1 0,0 0 0,-1 0 0,1 1 0,-1 0 0,-10-4 0,15 8 10,0 0 0,0 0 0,-1 1 0,1 0 0,0 0 0,0 0 0,0 0 0,0 1 0,0-1 0,0 1 0,-7 3 0,9-3-81,0 0 1,0 0-1,1 0 0,-1 0 0,0 1 1,1-1-1,-1 1 0,1-1 1,0 1-1,-1 0 0,1 0 0,0 0 1,0 1-1,0-1 0,0 0 1,1 1-1,-1-1 0,1 1 0,-1 0 1,0 4-1,-1 5-6755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46.474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11 1 24575,'0'3'0,"0"3"0,0 4 0,-3 4 0,-1-5 0,0-6 0,4-3 0,5-2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46.995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99 22 24575,'1'-1'0,"0"1"0,-1-1 0,1 1 0,-1-1 0,1 1 0,-1-1 0,1 0 0,-1 1 0,1-1 0,-1 1 0,1-1 0,-1 0 0,0 1 0,1-1 0,-1 0 0,0 0 0,0 1 0,0-1 0,1 0 0,-1 0 0,0 1 0,0-3 0,-13-2 0,10 5 0,-1 1 0,1-1 0,-1 0 0,1 1 0,-1 0 0,1 0 0,-1 0 0,-5 3 0,4 0 0,0 0 0,0 0 0,1 0 0,0 1 0,0 0 0,0 0 0,1 0 0,0 0 0,0 0 0,0 1 0,0-1 0,1 1 0,0 0 0,0 0 0,0 0 0,1 0 0,0 0 0,0 0 0,1 0 0,0 0 0,0 0 0,0 1 0,1-1 0,-1 0 0,2 0 0,-1 0 0,1 0 0,0 0 0,0-1 0,0 1 0,1 0 0,0-1 0,0 0 0,0 1 0,1-1 0,6 7 0,4-2 0,1 0 0,31 16 0,-28-17 0,-1 1 0,1 1 0,24 20 0,-39-28 0,1 0 0,-1 0 0,0 0 0,0 1 0,-1-1 0,1 1 0,-1-1 0,0 1 0,0 0 0,0 0 0,0 0 0,0 0 0,-1 1 0,0-1 0,0 0 0,0 1 0,-1-1 0,1 0 0,-1 1 0,0-1 0,-1 6 0,1-8 0,-1 1 0,0 0 0,1 0 0,-1-1 0,-1 1 0,1-1 0,0 1 0,-1-1 0,1 1 0,-1-1 0,1 0 0,-1 0 0,0 0 0,0 0 0,0 0 0,-1 0 0,1-1 0,0 1 0,0 0 0,-1-1 0,1 0 0,-1 0 0,0 0 0,1 0 0,-1 0 0,0 0 0,1-1 0,-1 1 0,0-1 0,0 0 0,0 0 0,1 0 0,-1 0 0,-5-1 0,0 1 0,-1-1 0,1 0 0,0-1 0,0 0 0,-1 0 0,1-1 0,1 0 0,-1 0 0,0 0 0,-10-8 0,1-4-1365,4 1-5461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47.303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0 101 24575,'1'-1'0,"-1"0"0,1 0 0,-1 0 0,1 0 0,-1 1 0,1-1 0,-1 0 0,1 0 0,0 1 0,-1-1 0,1 1 0,0-1 0,0 0 0,-1 1 0,1-1 0,0 1 0,0 0 0,0-1 0,0 1 0,-1 0 0,1-1 0,0 1 0,0 0 0,0 0 0,2 0 0,32-5 0,-23 4 0,3-3 0,0-1 0,0 0 0,-1-1 0,28-15 0,14-5 0,-20 15-1365,-20 9-5461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5:56.32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263 161 24575,'13'-12'0,"-10"10"0,0-1 0,0 0 0,0 0 0,0 0 0,-1 0 0,1-1 0,-1 1 0,3-7 0,-4 8 0,-1-1 0,0 1 0,1-1 0,-1 1 0,0 0 0,0-1 0,-1 1 0,1-1 0,0 1 0,-1-1 0,0 1 0,1 0 0,-1-1 0,0 1 0,0 0 0,0 0 0,-1 0 0,-1-4 0,0 2 0,1-1 0,-1 0 0,0 1 0,-1 0 0,1 0 0,-1 0 0,1 0 0,-1 1 0,0-1 0,-1 1 0,1 0 0,0 0 0,-1 0 0,0 1 0,1 0 0,-1 0 0,0 0 0,0 0 0,-1 1 0,-9-2 0,10 3 0,-1 1 0,0-1 0,1 1 0,-1 0 0,1 1 0,-1-1 0,1 1 0,0 0 0,0 1 0,0-1 0,0 1 0,0 0 0,0 0 0,1 0 0,-1 1 0,1 0 0,0-1 0,0 2 0,-5 6 0,-10 12 0,-26 42 0,41-59 0,0 0 0,1 0 0,0 1 0,0 0 0,0-1 0,1 1 0,0 0 0,1 0 0,-1 0 0,1 1 0,1-1 0,-1 12 0,1-17 0,1 0 0,-1-1 0,0 1 0,1 0 0,-1 0 0,1-1 0,0 1 0,-1-1 0,1 1 0,0-1 0,0 1 0,0-1 0,0 1 0,0-1 0,0 0 0,1 0 0,-1 1 0,0-1 0,1 0 0,-1 0 0,1 0 0,-1 0 0,3 0 0,0 1 0,0-1 0,-1-1 0,1 1 0,0-1 0,0 1 0,-1-1 0,1 0 0,0 0 0,0-1 0,6-1 0,-1 1 0,0-2 0,-1 0 0,1 0 0,0 0 0,-1-1 0,0 0 0,0-1 0,12-8 0,-7-1 0,0 0 0,-2-1 0,0 0 0,0 0 0,-1-1 0,13-32 0,-6 15 0,-17 33 0,0 0 0,0-1 0,0 1 0,0 0 0,0 0 0,0 0 0,0 0 0,0-1 0,0 1 0,0 0 0,0 0 0,0 0 0,0 0 0,0 0 0,0-1 0,0 1 0,0 0 0,0 0 0,0 0 0,0 0 0,0 0 0,0-1 0,0 1 0,0 0 0,0 0 0,0 0 0,1 0 0,-1 0 0,0 0 0,0-1 0,0 1 0,0 0 0,0 0 0,0 0 0,1 0 0,-1 0 0,0 0 0,0 0 0,0 0 0,0 0 0,0 0 0,1 0 0,-1 0 0,0 0 0,0 0 0,0 0 0,0 0 0,1 0 0,-1 0 0,0 0 0,0 0 0,0 0 0,0 0 0,0 0 0,1 0 0,-1 0 0,0 0 0,0 0 0,0 0 0,0 0 0,0 1 0,0-1 0,1 0 0,-1 0 0,0 0 0,0 0 0,0 0 0,0 0 0,0 1 0,2 16 0,-6 24 0,-15 40 0,2-11 0,-9 84 0,19-111-39,5-35-93,0 0-1,1 0 0,-1 0 1,2 1-1,-1-1 0,1 1 1,1-1-1,0 0 1,3 16-1,-1-13-6693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2.26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1064 22 24575,'62'-20'0,"-44"18"0,-43 16 0,-322 125 0,139-59 0,124-47 0,21-11 0,1 4 0,2 2 0,-104 65 0,143-78-341,-1 0 0,-1-2-1,-35 14 1,51-24-6485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3.19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136 51 24575,'0'-1'0,"0"-1"0,0 1 0,0 0 0,0 0 0,0 0 0,0 0 0,0 0 0,0 0 0,-1 0 0,1 0 0,0 0 0,0 0 0,-1 0 0,1 0 0,-1 0 0,1 0 0,-1 0 0,0 0 0,1 1 0,-1-1 0,0 0 0,-1-1 0,1 2 0,0 0 0,0-1 0,0 1 0,0 0 0,1 0 0,-1 0 0,0 0 0,0 0 0,0 0 0,0 0 0,0 1 0,0-1 0,0 0 0,0 0 0,0 1 0,0-1 0,0 0 0,1 1 0,-3 0 0,-2 3 0,1-1 0,-1 1 0,0 0 0,1 0 0,0 0 0,-7 8 0,1 5 0,1-1 0,1 2 0,0-1 0,1 1 0,1 0 0,0 0 0,2 1 0,0 0 0,1 0 0,1 0 0,1 0 0,0 0 0,1 0 0,5 28 0,-4-41 0,0-1 0,1 1 0,0-1 0,0 1 0,0-1 0,0 0 0,1 0 0,0 0 0,0 0 0,0 0 0,1-1 0,0 1 0,-1-1 0,2 0 0,7 6 0,-9-8 0,1 0 0,-1 0 0,0-1 0,1 0 0,-1 1 0,0-1 0,1-1 0,-1 1 0,1 0 0,0-1 0,-1 0 0,1 0 0,0 0 0,-1 0 0,1 0 0,-1-1 0,1 0 0,-1 0 0,1 0 0,-1 0 0,1 0 0,-1-1 0,0 1 0,0-1 0,1 0 0,2-2 0,4-4 0,0-1 0,0 1 0,-1-2 0,0 1 0,0-1 0,-1 0 0,-1-1 0,0 0 0,0 0 0,-1-1 0,0 0 0,-1 0 0,6-22 0,-6 17 0,-1 0 0,-1-1 0,0 1 0,-1-1 0,-1 0 0,-1 0 0,0 0 0,-2 0 0,-4-26 0,5 40 4,0 0 0,1 0 0,-2 1 0,1-1 0,0 0 0,-1 1 0,1-1 0,-1 1 0,0 0 0,0-1 0,0 1 0,-1 0 0,1 0 0,-1 0 0,0 1 0,0-1 0,0 1 0,0-1 0,0 1 0,0 0 0,-1 0 0,1 1 0,0-1 0,-1 1 0,0-1 0,1 1 0,-1 0 0,0 0 0,-4 0 0,1 1-91,1 1-1,-1-1 1,1 1 0,-1 0-1,1 0 1,0 1 0,-1 0-1,1 0 1,0 1-1,0 0 1,0 0 0,1 0-1,-1 0 1,1 1 0,-1 0-1,-5 6 1,1 0-6739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3.86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5 24575,'0'-3'0,"0"2"0,0 4 0,0 4 0,3 1 0,1-3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4.38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15 31 24575,'0'-1'0,"0"0"0,0-1 0,0 1 0,0 0 0,0 0 0,0 0 0,0 0 0,1 0 0,-1-1 0,0 1 0,1 0 0,-1 0 0,1 0 0,-1 0 0,1 0 0,0 0 0,-1 0 0,1 0 0,0 0 0,0 0 0,-1 1 0,1-1 0,0 0 0,0 0 0,0 1 0,0-1 0,0 1 0,0-1 0,0 1 0,0-1 0,0 1 0,1-1 0,-1 1 0,0 0 0,0 0 0,0 0 0,0 0 0,1-1 0,-1 2 0,0-1 0,0 0 0,0 0 0,0 0 0,0 0 0,1 1 0,-1-1 0,0 1 0,0-1 0,0 0 0,0 1 0,1 0 0,2 1 0,0-1 0,-1 1 0,1 0 0,-1 0 0,1 0 0,-1 0 0,0 1 0,0-1 0,0 1 0,0 0 0,0 0 0,0 0 0,-1 0 0,4 6 0,-4-3 0,0-1 0,0 1 0,-1 0 0,0 0 0,0 0 0,0 0 0,-1 0 0,0 0 0,0 0 0,0 0 0,-1 0 0,0 0 0,0 0 0,0 0 0,-4 7 0,-2 3 0,-1 0 0,0 0 0,-20 25 0,18-27 0,1 0 0,0 0 0,1 1 0,-9 22 0,16-35 0,0-1 0,1 0 0,-1 0 0,1 1 0,-1-1 0,1 0 0,0 1 0,-1-1 0,1 0 0,0 1 0,0-1 0,0 1 0,0-1 0,0 0 0,1 1 0,-1-1 0,0 0 0,0 1 0,1-1 0,-1 0 0,1 1 0,0-1 0,-1 0 0,1 0 0,0 1 0,-1-1 0,1 0 0,0 0 0,2 1 0,-1-1 0,1 1 0,0-1 0,-1-1 0,1 1 0,0 0 0,0-1 0,0 1 0,-1-1 0,1 0 0,0 0 0,0 0 0,0 0 0,4-1 0,10-2 0,0-1 0,-1-1 0,28-11 0,-5 0-83,-22 10-173,0-1-1,0-1 1,0-1-1,26-18 1,-29 16-6570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5.03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234 86 24575,'1'-1'0,"1"-1"0,-1 1 0,0 0 0,0 0 0,0-1 0,0 1 0,0-1 0,0 1 0,0-1 0,0 1 0,0-1 0,-1 0 0,1 1 0,-1-1 0,1 0 0,-1 1 0,0-1 0,0 0 0,1 0 0,-1 0 0,0 1 0,-1-1 0,1 0 0,0 0 0,0 1 0,-1-1 0,1 0 0,-1 1 0,0-1 0,1 0 0,-1 1 0,0-1 0,0 1 0,-1-3 0,0 2 0,-1 0 0,1-1 0,0 1 0,-1 0 0,0 0 0,1 0 0,-1 0 0,0 1 0,0-1 0,0 1 0,0-1 0,0 1 0,-1 0 0,1 1 0,0-1 0,0 0 0,-4 1 0,-2 0 0,-1 1 0,1 0 0,0 0 0,0 1 0,0 1 0,0-1 0,0 1 0,1 1 0,-1 0 0,1 0 0,0 0 0,0 1 0,-8 7 0,11-9 0,1 0 0,0 0 0,0 1 0,0-1 0,1 1 0,-1 0 0,1 0 0,0 0 0,0 1 0,0-1 0,1 1 0,0 0 0,0-1 0,0 1 0,0 0 0,1 0 0,-1 0 0,1 0 0,1 1 0,-1-1 0,1 0 0,0 0 0,0 0 0,0 1 0,2 4 0,-1-5 0,0-1 0,1 0 0,-1 1 0,1-1 0,0 0 0,1 0 0,-1 0 0,1-1 0,0 1 0,0-1 0,0 1 0,0-1 0,0 0 0,1 0 0,-1 0 0,1-1 0,4 3 0,6 2 0,1 0 0,0-1 0,25 7 0,-31-12 0,0 2 0,0-1 0,0 1 0,-1 0 0,1 1 0,-1 0 0,0 0 0,0 1 0,0 0 0,-1 1 0,1-1 0,10 12 0,-17-15 0,0-1 0,0 1 0,0 0 0,0-1 0,0 1 0,-1 0 0,1 0 0,0-1 0,-1 1 0,1 0 0,-1 0 0,0 0 0,0 0 0,0 0 0,0 0 0,0 0 0,0 0 0,0 0 0,0 0 0,-1-1 0,1 1 0,-1 0 0,1 0 0,-1 0 0,-1 2 0,-1-1 0,1 1 0,0-1 0,-1 0 0,0 0 0,1-1 0,-1 1 0,0 0 0,-1-1 0,1 0 0,0 0 0,-1 0 0,-5 2 0,5-2 0,-1 0 0,0 0 0,0-1 0,0 0 0,0 0 0,0 0 0,0 0 0,-1-1 0,-9 0 0,13-1 0,-1 1 0,0 0 0,1-1 0,0 0 0,-1 1 0,1-1 0,-1 0 0,1 0 0,0-1 0,-1 1 0,1 0 0,0-1 0,0 1 0,0-1 0,0 0 0,0 0 0,1 1 0,-1-1 0,-2-5 0,1 2 0,1 0 0,0 0 0,1-1 0,-1 1 0,1-1 0,0 1 0,0-1 0,1 1 0,-1-1 0,1 0 0,1 1 0,-1-1 0,1 0 0,0 1 0,0-1 0,1 1 0,-1-1 0,1 1 0,4-7 0,6-13 0,1 0 0,30-40 0,-10 15 0,3-17-1365,-28 53-5461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7.73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1065 85 24575,'8'-1'0,"0"-1"0,-1 0 0,1-1 0,0 0 0,0 0 0,-1-1 0,0 0 0,0 0 0,0-1 0,0 1 0,6-8 0,18-9 0,-12 10 0,-8 5 0,-26 12 0,-488 200 0,440-182 0,-245 102 0,232-90 0,-139 87 0,183-96 120,24-17-321,25-15-1083,-6-1-5542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8.691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155 115 24575,'0'-1'0,"0"0"0,-1 0 0,1 1 0,0-1 0,-1 0 0,1 0 0,-1 0 0,0 1 0,1-1 0,-1 0 0,0 1 0,1-1 0,-1 0 0,0 1 0,0-1 0,1 1 0,-1-1 0,0 1 0,0-1 0,0 1 0,0 0 0,0-1 0,1 1 0,-1 0 0,0 0 0,0 0 0,0 0 0,0 0 0,0 0 0,0 0 0,0 0 0,0 0 0,0 0 0,0 0 0,-1 1 0,-34 6 0,30-3 0,0 0 0,0 0 0,0 1 0,1 0 0,-1 0 0,1 0 0,1 1 0,-1 0 0,1-1 0,0 2 0,0-1 0,0 0 0,1 1 0,0 0 0,1 0 0,-1-1 0,-1 12 0,1-6 0,0 0 0,1 0 0,1 0 0,0 1 0,0-1 0,1 1 0,1-1 0,0 1 0,5 20 0,-5-28 0,1 0 0,-1 0 0,1 0 0,0 0 0,0-1 0,0 1 0,1 0 0,0-1 0,0 0 0,0 1 0,0-1 0,1-1 0,-1 1 0,1 0 0,0-1 0,0 0 0,1 0 0,-1 0 0,0 0 0,1-1 0,0 1 0,0-1 0,0-1 0,0 1 0,0-1 0,0 1 0,0-1 0,0-1 0,0 1 0,0-1 0,1 0 0,8-1 0,-6 0 0,1-1 0,-1 0 0,1 0 0,-1-1 0,0 0 0,0-1 0,0 0 0,0 0 0,0-1 0,-1 1 0,0-2 0,0 1 0,-1-1 0,1 0 0,-1 0 0,0-1 0,-1 0 0,0 0 0,5-8 0,-3 1 0,-1 0 0,-1-1 0,-1 0 0,1 0 0,-2 0 0,0 0 0,-1-1 0,-1 1 0,0-1 0,-1 1 0,-1-1 0,0 1 0,-2-1 0,1 1 0,-2 0 0,0 0 0,0 0 0,-2 1 0,0-1 0,-8-13 0,13 25 4,0 1 0,-1 0-1,1 0 1,-1 0-1,0 0 1,1 0 0,-1 0-1,0 1 1,0-1 0,0 0-1,0 1 1,-1 0-1,1-1 1,0 1 0,-1 0-1,1 0 1,-1 0 0,1 1-1,-1-1 1,1 1-1,-1-1 1,1 1 0,-1 0-1,1 0 1,-1 0 0,0 0-1,1 0 1,-1 1-1,1-1 1,-1 1 0,1-1-1,-3 2 1,-1 1-128,0 0 0,1 0 1,-1 1-1,1-1 0,0 1 0,0 0 1,1 1-1,-1-1 0,1 1 0,0 0 1,-7 11-1,3-2-6702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9.257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26 4 24575,'-3'-3'0,"-4"2"0,0 4 0,0 5 0,5 0 0,3-4 0,3-2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09.621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34 17 24575,'-4'-17'0,"-6"22"0,8-3 0,0 1 0,0 0 0,0 0 0,1 0 0,-1 1 0,1-1 0,0 0 0,-2 5 0,1 22 0,0 1 0,2 0 0,1-1 0,8 46 0,-1 2 0,-7-64 0,-1-2 0,1-1 0,0 0 0,0 0 0,1 0 0,1 0 0,-1 0 0,2 0 0,7 17 0,-10-27-42,-1-1-1,1 1 0,-1 0 1,1 0-1,-1-1 0,1 1 1,0-1-1,-1 1 0,1-1 1,0 1-1,0-1 0,-1 1 1,1-1-1,0 0 0,0 1 1,0-1-1,-1 0 0,1 0 1,0 1-1,0-1 0,0 0 1,0 0-1,0 0 0,-1 0 1,1 0-1,0 0 0,0-1 1,0 1-1,0 0 0,0 0 1,0-1-1,6-3-6783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9T16:36:10.28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48 18 24575,'0'-1'0,"1"0"0,-1 0 0,0 1 0,1-1 0,-1 0 0,0 0 0,1 0 0,-1 0 0,1 1 0,-1-1 0,1 0 0,0 0 0,-1 1 0,1-1 0,0 0 0,0 1 0,-1-1 0,1 1 0,0-1 0,0 1 0,0-1 0,-1 1 0,1 0 0,0-1 0,0 1 0,0 0 0,0 0 0,0 0 0,0 0 0,0-1 0,0 1 0,0 0 0,0 1 0,0-1 0,0 0 0,-1 0 0,1 0 0,0 1 0,0-1 0,1 1 0,53 12 0,-41-8 0,-9-4 0,6 2 0,1 0 0,-1 0 0,0 2 0,-1-1 0,20 12 0,-28-15 0,-1 0 0,1 0 0,-1 1 0,1-1 0,-1 0 0,0 1 0,0-1 0,1 1 0,-1 0 0,0-1 0,0 1 0,-1 0 0,1-1 0,0 1 0,-1 0 0,1 0 0,0 2 0,-1-1 0,0 0 0,-1-1 0,1 1 0,0 0 0,-1 0 0,0-1 0,0 1 0,0-1 0,0 1 0,0-1 0,0 1 0,-1-1 0,1 0 0,-1 1 0,-3 3 0,-4 3 0,0 0 0,0 0 0,-20 13 0,19-14 0,0 0 0,0 0 0,1 1 0,-9 9 0,17-17 0,0 0 0,1 0 0,-1 0 0,0 0 0,0 0 0,1 1 0,-1-1 0,1 0 0,-1 0 0,1 0 0,0 1 0,-1-1 0,1 0 0,0 0 0,0 1 0,0-1 0,0 0 0,0 1 0,0-1 0,0 0 0,0 0 0,1 1 0,-1-1 0,0 0 0,1 0 0,-1 1 0,1-1 0,-1 0 0,1 0 0,0 0 0,-1 0 0,1 0 0,0 0 0,0 0 0,0 0 0,0 0 0,0 0 0,0 0 0,1 0 0,7 5 0,0 0 0,1 0 0,0-1 0,11 4 0,21 13 0,-41-21 0,0 0 0,0 0 0,0 1 0,0-1 0,0 0 0,0 1 0,0-1 0,0 0 0,-1 1 0,1-1 0,0 1 0,-1-1 0,0 1 0,1 0 0,-1-1 0,0 1 0,0-1 0,0 1 0,0 0 0,0-1 0,0 1 0,0 0 0,-1 1 0,0 1 0,-1 0 0,1 0 0,-1-1 0,0 1 0,0 0 0,-1-1 0,1 0 0,-1 0 0,-3 4 0,-6 5 0,0-1 0,-2-1 0,-21 14 0,29-20-72,1 0 1,-1-1-1,-1 0 0,1 0 0,0-1 0,-1 1 0,1-1 0,-1-1 1,0 1-1,0-1 0,1 0 0,-1-1 0,0 0 0,0 0 0,0 0 1,0-1-1,0 0 0,-8-2 0,0-4-6754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0FE50-75F5-453B-8755-86DC75CD0DD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2E8DB-455B-40E1-BBFC-350BB43F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2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04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5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73C63-0881-CE2F-4E03-C73C1E982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512EA-8DD1-BD93-EE7A-B3CA7AE51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BB338B-57D6-1CB4-EC68-70206B9A5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68E43-8498-9740-4F94-D8E0FDD70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37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77F53-1F4C-FEA0-0067-E5E5A8251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81FF19-DEAA-17CD-9BF1-CD4528BEF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A7ED0-83DC-FB7B-CCCD-3BA4F416D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38175-8B3A-FF46-8161-17CCCCD03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92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B53FB-8A3D-FCDD-1ECA-E2570A52C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63D749-5572-4D10-388E-3875355CE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624118-C911-0727-3FA1-2DF17BCD6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7633D-2D65-49C4-595E-9A8921186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85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070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55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5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98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FF764-1658-3D51-8EFE-64856E6BB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EEF49-EC67-1B3C-BF77-B10C182FD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8DE55-483C-3C0A-14A5-80A2798F44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D1B2A-D9EB-A54C-3DD5-F71B97288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38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9DC43-CA22-91EC-4E9A-05006C2EC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C26901-2A93-6121-AFF0-F0CC45EBF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70EF2-9736-659A-0FF7-486FFCF91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01574A-6D9D-1ED1-4907-57ED0FB0F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9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  <a:prstGeom prst="rect">
            <a:avLst/>
          </a:prstGeom>
        </p:spPr>
        <p:txBody>
          <a:bodyPr/>
          <a:lstStyle/>
          <a:p>
            <a:fld id="{1C9DF942-9B88-47C7-A821-D71FF8422FEC}" type="datetime1">
              <a:rPr lang="en-US" smtClean="0"/>
              <a:t>9/27/2026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85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89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8CDE685-CC08-4C46-BE4E-ABAF6AAAE9C1}" type="datetime1">
              <a:rPr lang="en-US" smtClean="0"/>
              <a:t>9/27/2026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38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  <a:prstGeom prst="rect">
            <a:avLst/>
          </a:prstGeom>
        </p:spPr>
        <p:txBody>
          <a:bodyPr/>
          <a:lstStyle/>
          <a:p>
            <a:fld id="{70A67DBE-D560-46A0-BF15-EF7AE212F7CA}" type="datetime1">
              <a:rPr lang="en-US" smtClean="0"/>
              <a:t>9/27/2026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8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  <a:prstGeom prst="rect">
            <a:avLst/>
          </a:prstGeom>
        </p:spPr>
        <p:txBody>
          <a:bodyPr/>
          <a:lstStyle/>
          <a:p>
            <a:fld id="{7769FD57-3288-4D9A-B2D3-382713682F55}" type="datetime1">
              <a:rPr lang="en-US" smtClean="0"/>
              <a:t>9/27/2026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97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85D96-A471-8BB5-43D3-DBCFCD4BF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425" y="6343351"/>
            <a:ext cx="66065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9901F729-692E-4FEE-8749-46FB4F65ED0A}" type="slidenum">
              <a:rPr lang="en-US" smtClean="0"/>
              <a:pPr/>
              <a:t>‹#›</a:t>
            </a:fld>
            <a:r>
              <a:rPr lang="en-US" dirty="0"/>
              <a:t>/25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097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  <a:prstGeom prst="rect">
            <a:avLst/>
          </a:prstGeom>
        </p:spPr>
        <p:txBody>
          <a:bodyPr/>
          <a:lstStyle/>
          <a:p>
            <a:fld id="{7165D7DC-0DB4-4633-94DB-6FD6CFAFD13A}" type="datetime1">
              <a:rPr lang="en-US" smtClean="0"/>
              <a:t>9/27/2026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1F536250-BF3A-4DF8-9259-DB10E564E10F}" type="datetime1">
              <a:rPr lang="en-US" smtClean="0"/>
              <a:t>9/27/2026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9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818FFD85-33E0-437C-9423-425C0117B8C6}" type="datetime1">
              <a:rPr lang="en-US" smtClean="0"/>
              <a:t>9/27/2026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6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  <a:prstGeom prst="rect">
            <a:avLst/>
          </a:prstGeom>
        </p:spPr>
        <p:txBody>
          <a:bodyPr/>
          <a:lstStyle/>
          <a:p>
            <a:fld id="{345898BD-FE42-437F-9826-98457867907A}" type="datetime1">
              <a:rPr lang="en-US" smtClean="0"/>
              <a:t>9/27/2026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1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  <a:prstGeom prst="rect">
            <a:avLst/>
          </a:prstGeom>
        </p:spPr>
        <p:txBody>
          <a:bodyPr/>
          <a:lstStyle/>
          <a:p>
            <a:fld id="{494188D4-EC58-4F7C-94F4-A3381AAFA7DE}" type="datetime1">
              <a:rPr lang="en-US" smtClean="0"/>
              <a:t>9/27/2026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  <a:prstGeom prst="rect">
            <a:avLst/>
          </a:prstGeom>
        </p:spPr>
        <p:txBody>
          <a:bodyPr/>
          <a:lstStyle/>
          <a:p>
            <a:fld id="{FF0C72EF-214B-49F9-952A-76AF76B0FFC8}" type="datetime1">
              <a:rPr lang="en-US" smtClean="0"/>
              <a:t>9/27/2026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1961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  <a:prstGeom prst="rect">
            <a:avLst/>
          </a:prstGeom>
        </p:spPr>
        <p:txBody>
          <a:bodyPr/>
          <a:lstStyle/>
          <a:p>
            <a:fld id="{113F8313-92A4-4BEE-B447-E20E9F05D0D2}" type="datetime1">
              <a:rPr lang="en-US" smtClean="0"/>
              <a:t>9/27/2026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1486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  <a:prstGeom prst="rect">
            <a:avLst/>
          </a:prstGeom>
        </p:spPr>
        <p:txBody>
          <a:bodyPr/>
          <a:lstStyle/>
          <a:p>
            <a:fld id="{347C9BDC-44B4-4515-84D1-DD73714A3FC2}" type="datetime1">
              <a:rPr lang="en-US" smtClean="0"/>
              <a:t>9/27/2026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1074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8DFF8E7-3512-4F11-B748-933F62B0D137}" type="datetime1">
              <a:rPr lang="en-US" smtClean="0"/>
              <a:t>9/27/2026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71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6D322438-0499-49F3-B99F-4BBD4CD04317}" type="datetime1">
              <a:rPr lang="en-US" smtClean="0"/>
              <a:t>9/27/2026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29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prstGeom prst="rect">
            <a:avLst/>
          </a:pr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  <a:prstGeom prst="rect">
            <a:avLst/>
          </a:prstGeom>
        </p:spPr>
        <p:txBody>
          <a:bodyPr/>
          <a:lstStyle/>
          <a:p>
            <a:fld id="{15F6D4FC-EE41-4249-8690-A2F3184A8EC0}" type="datetime1">
              <a:rPr lang="en-US" smtClean="0"/>
              <a:t>9/27/2026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2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prstGeom prst="rect">
            <a:avLst/>
          </a:pr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38DBE4AF-8D93-4CA2-A5BD-E5C80F39E051}" type="datetime1">
              <a:rPr lang="en-US" smtClean="0"/>
              <a:t>9/27/2026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58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97AC55-4593-4E7F-8FBC-422DE568BBA7}" type="datetime1">
              <a:rPr lang="en-US" smtClean="0"/>
              <a:t>9/27/2026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4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C9A2F79A-19E2-49C7-A661-2D27EBCABB6D}" type="datetime1">
              <a:rPr lang="en-US" smtClean="0"/>
              <a:t>9/27/2026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53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7906BA27-2F7A-4051-9061-5875F5144979}" type="datetime1">
              <a:rPr lang="en-US" smtClean="0"/>
              <a:t>9/27/2026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26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B628D561-6D19-44ED-A131-0F292E661F53}" type="datetime1">
              <a:rPr lang="en-US" smtClean="0"/>
              <a:t>9/27/2026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705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BCB3FDC7-3BF6-460B-AF14-743E3BD91574}" type="datetime1">
              <a:rPr lang="en-US" smtClean="0"/>
              <a:t>9/27/2026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72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53952943-6044-41E0-AE6E-E9E4016F0DD3}" type="datetime1">
              <a:rPr lang="en-US" smtClean="0"/>
              <a:t>9/27/2026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689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3580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69D0A1CB-192C-4DAB-9B19-3277FAA30007}" type="datetime1">
              <a:rPr lang="en-US" smtClean="0"/>
              <a:t>9/27/2026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48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780F2978-8A9D-4080-A17B-BA9DA577D627}" type="datetime1">
              <a:rPr lang="en-US" smtClean="0"/>
              <a:t>9/27/2026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62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850F3D-3A1A-AE24-D7D2-DAC865970EBE}"/>
              </a:ext>
            </a:extLst>
          </p:cNvPr>
          <p:cNvSpPr txBox="1"/>
          <p:nvPr userDrawn="1"/>
        </p:nvSpPr>
        <p:spPr>
          <a:xfrm>
            <a:off x="11480800" y="6480458"/>
            <a:ext cx="5774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A2281F6-0713-48C2-8742-781A7EC2D4EF}" type="slidenum">
              <a:rPr lang="en-US" sz="105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/24</a:t>
            </a:r>
            <a:endParaRPr 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90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17.png"/><Relationship Id="rId2" Type="http://schemas.openxmlformats.org/officeDocument/2006/relationships/hyperlink" Target="https://www.bbc.com/audio/play/m001216j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customXml" Target="../ink/ink2.xml"/><Relationship Id="rId4" Type="http://schemas.openxmlformats.org/officeDocument/2006/relationships/image" Target="../media/image15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.xml"/><Relationship Id="rId117" Type="http://schemas.openxmlformats.org/officeDocument/2006/relationships/customXml" Target="../ink/ink72.xml"/><Relationship Id="rId21" Type="http://schemas.openxmlformats.org/officeDocument/2006/relationships/image" Target="../media/image28.png"/><Relationship Id="rId42" Type="http://schemas.openxmlformats.org/officeDocument/2006/relationships/customXml" Target="../ink/ink27.xml"/><Relationship Id="rId47" Type="http://schemas.openxmlformats.org/officeDocument/2006/relationships/image" Target="../media/image33.png"/><Relationship Id="rId63" Type="http://schemas.openxmlformats.org/officeDocument/2006/relationships/customXml" Target="../ink/ink42.xml"/><Relationship Id="rId68" Type="http://schemas.openxmlformats.org/officeDocument/2006/relationships/image" Target="../media/image38.png"/><Relationship Id="rId84" Type="http://schemas.openxmlformats.org/officeDocument/2006/relationships/image" Target="../media/image46.png"/><Relationship Id="rId89" Type="http://schemas.openxmlformats.org/officeDocument/2006/relationships/customXml" Target="../ink/ink55.xml"/><Relationship Id="rId112" Type="http://schemas.openxmlformats.org/officeDocument/2006/relationships/customXml" Target="../ink/ink67.xml"/><Relationship Id="rId133" Type="http://schemas.openxmlformats.org/officeDocument/2006/relationships/image" Target="../media/image62.png"/><Relationship Id="rId138" Type="http://schemas.openxmlformats.org/officeDocument/2006/relationships/customXml" Target="../ink/ink88.xml"/><Relationship Id="rId154" Type="http://schemas.openxmlformats.org/officeDocument/2006/relationships/customXml" Target="../ink/ink96.xml"/><Relationship Id="rId159" Type="http://schemas.openxmlformats.org/officeDocument/2006/relationships/image" Target="../media/image75.png"/><Relationship Id="rId175" Type="http://schemas.openxmlformats.org/officeDocument/2006/relationships/image" Target="../media/image83.png"/><Relationship Id="rId170" Type="http://schemas.openxmlformats.org/officeDocument/2006/relationships/customXml" Target="../ink/ink104.xml"/><Relationship Id="rId16" Type="http://schemas.openxmlformats.org/officeDocument/2006/relationships/customXml" Target="../ink/ink8.xml"/><Relationship Id="rId107" Type="http://schemas.openxmlformats.org/officeDocument/2006/relationships/customXml" Target="../ink/ink64.xml"/><Relationship Id="rId11" Type="http://schemas.openxmlformats.org/officeDocument/2006/relationships/image" Target="../media/image23.png"/><Relationship Id="rId32" Type="http://schemas.openxmlformats.org/officeDocument/2006/relationships/customXml" Target="../ink/ink21.xml"/><Relationship Id="rId37" Type="http://schemas.openxmlformats.org/officeDocument/2006/relationships/image" Target="../media/image30.png"/><Relationship Id="rId53" Type="http://schemas.openxmlformats.org/officeDocument/2006/relationships/customXml" Target="../ink/ink34.xml"/><Relationship Id="rId58" Type="http://schemas.openxmlformats.org/officeDocument/2006/relationships/customXml" Target="../ink/ink39.xml"/><Relationship Id="rId74" Type="http://schemas.openxmlformats.org/officeDocument/2006/relationships/image" Target="../media/image41.png"/><Relationship Id="rId79" Type="http://schemas.openxmlformats.org/officeDocument/2006/relationships/customXml" Target="../ink/ink50.xml"/><Relationship Id="rId102" Type="http://schemas.openxmlformats.org/officeDocument/2006/relationships/image" Target="../media/image55.png"/><Relationship Id="rId123" Type="http://schemas.openxmlformats.org/officeDocument/2006/relationships/customXml" Target="../ink/ink78.xml"/><Relationship Id="rId128" Type="http://schemas.openxmlformats.org/officeDocument/2006/relationships/customXml" Target="../ink/ink83.xml"/><Relationship Id="rId144" Type="http://schemas.openxmlformats.org/officeDocument/2006/relationships/customXml" Target="../ink/ink91.xml"/><Relationship Id="rId149" Type="http://schemas.openxmlformats.org/officeDocument/2006/relationships/image" Target="../media/image70.png"/><Relationship Id="rId5" Type="http://schemas.openxmlformats.org/officeDocument/2006/relationships/image" Target="../media/image20.png"/><Relationship Id="rId90" Type="http://schemas.openxmlformats.org/officeDocument/2006/relationships/image" Target="../media/image49.png"/><Relationship Id="rId95" Type="http://schemas.openxmlformats.org/officeDocument/2006/relationships/customXml" Target="../ink/ink58.xml"/><Relationship Id="rId160" Type="http://schemas.openxmlformats.org/officeDocument/2006/relationships/customXml" Target="../ink/ink99.xml"/><Relationship Id="rId165" Type="http://schemas.openxmlformats.org/officeDocument/2006/relationships/image" Target="../media/image78.png"/><Relationship Id="rId181" Type="http://schemas.openxmlformats.org/officeDocument/2006/relationships/image" Target="../media/image86.png"/><Relationship Id="rId22" Type="http://schemas.openxmlformats.org/officeDocument/2006/relationships/customXml" Target="../ink/ink11.xml"/><Relationship Id="rId27" Type="http://schemas.openxmlformats.org/officeDocument/2006/relationships/customXml" Target="../ink/ink16.xml"/><Relationship Id="rId43" Type="http://schemas.openxmlformats.org/officeDocument/2006/relationships/image" Target="../media/image21.png"/><Relationship Id="rId48" Type="http://schemas.openxmlformats.org/officeDocument/2006/relationships/customXml" Target="../ink/ink30.xml"/><Relationship Id="rId64" Type="http://schemas.openxmlformats.org/officeDocument/2006/relationships/image" Target="../media/image36.png"/><Relationship Id="rId69" Type="http://schemas.openxmlformats.org/officeDocument/2006/relationships/customXml" Target="../ink/ink45.xml"/><Relationship Id="rId113" Type="http://schemas.openxmlformats.org/officeDocument/2006/relationships/customXml" Target="../ink/ink68.xml"/><Relationship Id="rId118" Type="http://schemas.openxmlformats.org/officeDocument/2006/relationships/customXml" Target="../ink/ink73.xml"/><Relationship Id="rId134" Type="http://schemas.openxmlformats.org/officeDocument/2006/relationships/customXml" Target="../ink/ink86.xml"/><Relationship Id="rId139" Type="http://schemas.openxmlformats.org/officeDocument/2006/relationships/image" Target="../media/image65.png"/><Relationship Id="rId80" Type="http://schemas.openxmlformats.org/officeDocument/2006/relationships/image" Target="../media/image44.png"/><Relationship Id="rId85" Type="http://schemas.openxmlformats.org/officeDocument/2006/relationships/customXml" Target="../ink/ink53.xml"/><Relationship Id="rId150" Type="http://schemas.openxmlformats.org/officeDocument/2006/relationships/customXml" Target="../ink/ink94.xml"/><Relationship Id="rId155" Type="http://schemas.openxmlformats.org/officeDocument/2006/relationships/image" Target="../media/image73.png"/><Relationship Id="rId171" Type="http://schemas.openxmlformats.org/officeDocument/2006/relationships/image" Target="../media/image81.png"/><Relationship Id="rId176" Type="http://schemas.openxmlformats.org/officeDocument/2006/relationships/customXml" Target="../ink/ink107.xml"/><Relationship Id="rId12" Type="http://schemas.openxmlformats.org/officeDocument/2006/relationships/customXml" Target="../ink/ink6.xml"/><Relationship Id="rId17" Type="http://schemas.openxmlformats.org/officeDocument/2006/relationships/image" Target="../media/image26.png"/><Relationship Id="rId33" Type="http://schemas.openxmlformats.org/officeDocument/2006/relationships/customXml" Target="../ink/ink22.xml"/><Relationship Id="rId38" Type="http://schemas.openxmlformats.org/officeDocument/2006/relationships/customXml" Target="../ink/ink25.xml"/><Relationship Id="rId59" Type="http://schemas.openxmlformats.org/officeDocument/2006/relationships/customXml" Target="../ink/ink40.xml"/><Relationship Id="rId103" Type="http://schemas.openxmlformats.org/officeDocument/2006/relationships/customXml" Target="../ink/ink62.xml"/><Relationship Id="rId108" Type="http://schemas.openxmlformats.org/officeDocument/2006/relationships/image" Target="../media/image58.png"/><Relationship Id="rId124" Type="http://schemas.openxmlformats.org/officeDocument/2006/relationships/customXml" Target="../ink/ink79.xml"/><Relationship Id="rId129" Type="http://schemas.openxmlformats.org/officeDocument/2006/relationships/image" Target="../media/image18.jpeg"/><Relationship Id="rId54" Type="http://schemas.openxmlformats.org/officeDocument/2006/relationships/customXml" Target="../ink/ink35.xml"/><Relationship Id="rId70" Type="http://schemas.openxmlformats.org/officeDocument/2006/relationships/image" Target="../media/image39.png"/><Relationship Id="rId75" Type="http://schemas.openxmlformats.org/officeDocument/2006/relationships/customXml" Target="../ink/ink48.xml"/><Relationship Id="rId91" Type="http://schemas.openxmlformats.org/officeDocument/2006/relationships/customXml" Target="../ink/ink56.xml"/><Relationship Id="rId96" Type="http://schemas.openxmlformats.org/officeDocument/2006/relationships/image" Target="../media/image52.png"/><Relationship Id="rId140" Type="http://schemas.openxmlformats.org/officeDocument/2006/relationships/customXml" Target="../ink/ink89.xml"/><Relationship Id="rId145" Type="http://schemas.openxmlformats.org/officeDocument/2006/relationships/image" Target="../media/image68.png"/><Relationship Id="rId161" Type="http://schemas.openxmlformats.org/officeDocument/2006/relationships/image" Target="../media/image76.png"/><Relationship Id="rId166" Type="http://schemas.openxmlformats.org/officeDocument/2006/relationships/customXml" Target="../ink/ink102.xml"/><Relationship Id="rId182" Type="http://schemas.openxmlformats.org/officeDocument/2006/relationships/customXml" Target="../ink/ink1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23" Type="http://schemas.openxmlformats.org/officeDocument/2006/relationships/customXml" Target="../ink/ink12.xml"/><Relationship Id="rId28" Type="http://schemas.openxmlformats.org/officeDocument/2006/relationships/customXml" Target="../ink/ink17.xml"/><Relationship Id="rId49" Type="http://schemas.openxmlformats.org/officeDocument/2006/relationships/customXml" Target="../ink/ink31.xml"/><Relationship Id="rId114" Type="http://schemas.openxmlformats.org/officeDocument/2006/relationships/customXml" Target="../ink/ink69.xml"/><Relationship Id="rId119" Type="http://schemas.openxmlformats.org/officeDocument/2006/relationships/customXml" Target="../ink/ink74.xml"/><Relationship Id="rId44" Type="http://schemas.openxmlformats.org/officeDocument/2006/relationships/customXml" Target="../ink/ink28.xml"/><Relationship Id="rId60" Type="http://schemas.openxmlformats.org/officeDocument/2006/relationships/image" Target="../media/image34.png"/><Relationship Id="rId65" Type="http://schemas.openxmlformats.org/officeDocument/2006/relationships/customXml" Target="../ink/ink43.xml"/><Relationship Id="rId81" Type="http://schemas.openxmlformats.org/officeDocument/2006/relationships/customXml" Target="../ink/ink51.xml"/><Relationship Id="rId86" Type="http://schemas.openxmlformats.org/officeDocument/2006/relationships/image" Target="../media/image47.png"/><Relationship Id="rId130" Type="http://schemas.openxmlformats.org/officeDocument/2006/relationships/customXml" Target="../ink/ink84.xml"/><Relationship Id="rId135" Type="http://schemas.openxmlformats.org/officeDocument/2006/relationships/image" Target="../media/image63.png"/><Relationship Id="rId151" Type="http://schemas.openxmlformats.org/officeDocument/2006/relationships/image" Target="../media/image71.png"/><Relationship Id="rId156" Type="http://schemas.openxmlformats.org/officeDocument/2006/relationships/customXml" Target="../ink/ink97.xml"/><Relationship Id="rId177" Type="http://schemas.openxmlformats.org/officeDocument/2006/relationships/image" Target="../media/image84.png"/><Relationship Id="rId4" Type="http://schemas.openxmlformats.org/officeDocument/2006/relationships/customXml" Target="../ink/ink4.xml"/><Relationship Id="rId172" Type="http://schemas.openxmlformats.org/officeDocument/2006/relationships/customXml" Target="../ink/ink105.xml"/><Relationship Id="rId180" Type="http://schemas.openxmlformats.org/officeDocument/2006/relationships/customXml" Target="../ink/ink109.xml"/><Relationship Id="rId13" Type="http://schemas.openxmlformats.org/officeDocument/2006/relationships/image" Target="../media/image24.png"/><Relationship Id="rId18" Type="http://schemas.openxmlformats.org/officeDocument/2006/relationships/customXml" Target="../ink/ink9.xml"/><Relationship Id="rId39" Type="http://schemas.openxmlformats.org/officeDocument/2006/relationships/image" Target="../media/image31.png"/><Relationship Id="rId109" Type="http://schemas.openxmlformats.org/officeDocument/2006/relationships/customXml" Target="../ink/ink65.xml"/><Relationship Id="rId34" Type="http://schemas.openxmlformats.org/officeDocument/2006/relationships/customXml" Target="../ink/ink23.xml"/><Relationship Id="rId50" Type="http://schemas.openxmlformats.org/officeDocument/2006/relationships/customXml" Target="../ink/ink32.xml"/><Relationship Id="rId55" Type="http://schemas.openxmlformats.org/officeDocument/2006/relationships/customXml" Target="../ink/ink36.xml"/><Relationship Id="rId76" Type="http://schemas.openxmlformats.org/officeDocument/2006/relationships/image" Target="../media/image42.png"/><Relationship Id="rId97" Type="http://schemas.openxmlformats.org/officeDocument/2006/relationships/customXml" Target="../ink/ink59.xml"/><Relationship Id="rId104" Type="http://schemas.openxmlformats.org/officeDocument/2006/relationships/image" Target="../media/image56.png"/><Relationship Id="rId120" Type="http://schemas.openxmlformats.org/officeDocument/2006/relationships/customXml" Target="../ink/ink75.xml"/><Relationship Id="rId125" Type="http://schemas.openxmlformats.org/officeDocument/2006/relationships/customXml" Target="../ink/ink80.xml"/><Relationship Id="rId141" Type="http://schemas.openxmlformats.org/officeDocument/2006/relationships/image" Target="../media/image66.png"/><Relationship Id="rId146" Type="http://schemas.openxmlformats.org/officeDocument/2006/relationships/customXml" Target="../ink/ink92.xml"/><Relationship Id="rId167" Type="http://schemas.openxmlformats.org/officeDocument/2006/relationships/image" Target="../media/image79.png"/><Relationship Id="rId71" Type="http://schemas.openxmlformats.org/officeDocument/2006/relationships/customXml" Target="../ink/ink46.xml"/><Relationship Id="rId92" Type="http://schemas.openxmlformats.org/officeDocument/2006/relationships/image" Target="../media/image50.png"/><Relationship Id="rId162" Type="http://schemas.openxmlformats.org/officeDocument/2006/relationships/customXml" Target="../ink/ink100.xml"/><Relationship Id="rId183" Type="http://schemas.openxmlformats.org/officeDocument/2006/relationships/image" Target="../media/image87.png"/><Relationship Id="rId2" Type="http://schemas.openxmlformats.org/officeDocument/2006/relationships/customXml" Target="../ink/ink3.xml"/><Relationship Id="rId29" Type="http://schemas.openxmlformats.org/officeDocument/2006/relationships/customXml" Target="../ink/ink18.xml"/><Relationship Id="rId24" Type="http://schemas.openxmlformats.org/officeDocument/2006/relationships/customXml" Target="../ink/ink13.xml"/><Relationship Id="rId40" Type="http://schemas.openxmlformats.org/officeDocument/2006/relationships/customXml" Target="../ink/ink26.xml"/><Relationship Id="rId45" Type="http://schemas.openxmlformats.org/officeDocument/2006/relationships/image" Target="../media/image22.png"/><Relationship Id="rId66" Type="http://schemas.openxmlformats.org/officeDocument/2006/relationships/image" Target="../media/image37.png"/><Relationship Id="rId87" Type="http://schemas.openxmlformats.org/officeDocument/2006/relationships/customXml" Target="../ink/ink54.xml"/><Relationship Id="rId110" Type="http://schemas.openxmlformats.org/officeDocument/2006/relationships/image" Target="../media/image59.png"/><Relationship Id="rId115" Type="http://schemas.openxmlformats.org/officeDocument/2006/relationships/customXml" Target="../ink/ink70.xml"/><Relationship Id="rId131" Type="http://schemas.openxmlformats.org/officeDocument/2006/relationships/image" Target="../media/image61.png"/><Relationship Id="rId136" Type="http://schemas.openxmlformats.org/officeDocument/2006/relationships/customXml" Target="../ink/ink87.xml"/><Relationship Id="rId157" Type="http://schemas.openxmlformats.org/officeDocument/2006/relationships/image" Target="../media/image74.png"/><Relationship Id="rId178" Type="http://schemas.openxmlformats.org/officeDocument/2006/relationships/customXml" Target="../ink/ink108.xml"/><Relationship Id="rId61" Type="http://schemas.openxmlformats.org/officeDocument/2006/relationships/customXml" Target="../ink/ink41.xml"/><Relationship Id="rId82" Type="http://schemas.openxmlformats.org/officeDocument/2006/relationships/image" Target="../media/image45.png"/><Relationship Id="rId152" Type="http://schemas.openxmlformats.org/officeDocument/2006/relationships/customXml" Target="../ink/ink95.xml"/><Relationship Id="rId173" Type="http://schemas.openxmlformats.org/officeDocument/2006/relationships/image" Target="../media/image82.png"/><Relationship Id="rId19" Type="http://schemas.openxmlformats.org/officeDocument/2006/relationships/image" Target="../media/image27.png"/><Relationship Id="rId14" Type="http://schemas.openxmlformats.org/officeDocument/2006/relationships/customXml" Target="../ink/ink7.xml"/><Relationship Id="rId30" Type="http://schemas.openxmlformats.org/officeDocument/2006/relationships/customXml" Target="../ink/ink19.xml"/><Relationship Id="rId35" Type="http://schemas.openxmlformats.org/officeDocument/2006/relationships/image" Target="../media/image29.png"/><Relationship Id="rId56" Type="http://schemas.openxmlformats.org/officeDocument/2006/relationships/customXml" Target="../ink/ink37.xml"/><Relationship Id="rId77" Type="http://schemas.openxmlformats.org/officeDocument/2006/relationships/customXml" Target="../ink/ink49.xml"/><Relationship Id="rId100" Type="http://schemas.openxmlformats.org/officeDocument/2006/relationships/image" Target="../media/image54.png"/><Relationship Id="rId105" Type="http://schemas.openxmlformats.org/officeDocument/2006/relationships/customXml" Target="../ink/ink63.xml"/><Relationship Id="rId126" Type="http://schemas.openxmlformats.org/officeDocument/2006/relationships/customXml" Target="../ink/ink81.xml"/><Relationship Id="rId147" Type="http://schemas.openxmlformats.org/officeDocument/2006/relationships/image" Target="../media/image69.png"/><Relationship Id="rId168" Type="http://schemas.openxmlformats.org/officeDocument/2006/relationships/customXml" Target="../ink/ink103.xml"/><Relationship Id="rId51" Type="http://schemas.openxmlformats.org/officeDocument/2006/relationships/customXml" Target="../ink/ink33.xml"/><Relationship Id="rId72" Type="http://schemas.openxmlformats.org/officeDocument/2006/relationships/image" Target="../media/image40.png"/><Relationship Id="rId93" Type="http://schemas.openxmlformats.org/officeDocument/2006/relationships/customXml" Target="../ink/ink57.xml"/><Relationship Id="rId98" Type="http://schemas.openxmlformats.org/officeDocument/2006/relationships/image" Target="../media/image53.png"/><Relationship Id="rId121" Type="http://schemas.openxmlformats.org/officeDocument/2006/relationships/customXml" Target="../ink/ink76.xml"/><Relationship Id="rId142" Type="http://schemas.openxmlformats.org/officeDocument/2006/relationships/customXml" Target="../ink/ink90.xml"/><Relationship Id="rId163" Type="http://schemas.openxmlformats.org/officeDocument/2006/relationships/image" Target="../media/image77.png"/><Relationship Id="rId184" Type="http://schemas.openxmlformats.org/officeDocument/2006/relationships/customXml" Target="../ink/ink111.xml"/><Relationship Id="rId3" Type="http://schemas.openxmlformats.org/officeDocument/2006/relationships/image" Target="../media/image19.png"/><Relationship Id="rId25" Type="http://schemas.openxmlformats.org/officeDocument/2006/relationships/customXml" Target="../ink/ink14.xml"/><Relationship Id="rId46" Type="http://schemas.openxmlformats.org/officeDocument/2006/relationships/customXml" Target="../ink/ink29.xml"/><Relationship Id="rId67" Type="http://schemas.openxmlformats.org/officeDocument/2006/relationships/customXml" Target="../ink/ink44.xml"/><Relationship Id="rId116" Type="http://schemas.openxmlformats.org/officeDocument/2006/relationships/customXml" Target="../ink/ink71.xml"/><Relationship Id="rId137" Type="http://schemas.openxmlformats.org/officeDocument/2006/relationships/image" Target="../media/image64.png"/><Relationship Id="rId158" Type="http://schemas.openxmlformats.org/officeDocument/2006/relationships/customXml" Target="../ink/ink98.xml"/><Relationship Id="rId20" Type="http://schemas.openxmlformats.org/officeDocument/2006/relationships/customXml" Target="../ink/ink10.xml"/><Relationship Id="rId41" Type="http://schemas.openxmlformats.org/officeDocument/2006/relationships/image" Target="../media/image18.png"/><Relationship Id="rId62" Type="http://schemas.openxmlformats.org/officeDocument/2006/relationships/image" Target="../media/image35.png"/><Relationship Id="rId83" Type="http://schemas.openxmlformats.org/officeDocument/2006/relationships/customXml" Target="../ink/ink52.xml"/><Relationship Id="rId88" Type="http://schemas.openxmlformats.org/officeDocument/2006/relationships/image" Target="../media/image48.png"/><Relationship Id="rId111" Type="http://schemas.openxmlformats.org/officeDocument/2006/relationships/customXml" Target="../ink/ink66.xml"/><Relationship Id="rId132" Type="http://schemas.openxmlformats.org/officeDocument/2006/relationships/customXml" Target="../ink/ink85.xml"/><Relationship Id="rId153" Type="http://schemas.openxmlformats.org/officeDocument/2006/relationships/image" Target="../media/image72.png"/><Relationship Id="rId174" Type="http://schemas.openxmlformats.org/officeDocument/2006/relationships/customXml" Target="../ink/ink106.xml"/><Relationship Id="rId179" Type="http://schemas.openxmlformats.org/officeDocument/2006/relationships/image" Target="../media/image85.png"/><Relationship Id="rId15" Type="http://schemas.openxmlformats.org/officeDocument/2006/relationships/image" Target="../media/image25.png"/><Relationship Id="rId36" Type="http://schemas.openxmlformats.org/officeDocument/2006/relationships/customXml" Target="../ink/ink24.xml"/><Relationship Id="rId57" Type="http://schemas.openxmlformats.org/officeDocument/2006/relationships/customXml" Target="../ink/ink38.xml"/><Relationship Id="rId106" Type="http://schemas.openxmlformats.org/officeDocument/2006/relationships/image" Target="../media/image57.png"/><Relationship Id="rId127" Type="http://schemas.openxmlformats.org/officeDocument/2006/relationships/customXml" Target="../ink/ink82.xml"/><Relationship Id="rId31" Type="http://schemas.openxmlformats.org/officeDocument/2006/relationships/customXml" Target="../ink/ink20.xml"/><Relationship Id="rId52" Type="http://schemas.openxmlformats.org/officeDocument/2006/relationships/image" Target="../media/image32.png"/><Relationship Id="rId73" Type="http://schemas.openxmlformats.org/officeDocument/2006/relationships/customXml" Target="../ink/ink47.xml"/><Relationship Id="rId78" Type="http://schemas.openxmlformats.org/officeDocument/2006/relationships/image" Target="../media/image43.png"/><Relationship Id="rId94" Type="http://schemas.openxmlformats.org/officeDocument/2006/relationships/image" Target="../media/image51.png"/><Relationship Id="rId99" Type="http://schemas.openxmlformats.org/officeDocument/2006/relationships/customXml" Target="../ink/ink60.xml"/><Relationship Id="rId101" Type="http://schemas.openxmlformats.org/officeDocument/2006/relationships/customXml" Target="../ink/ink61.xml"/><Relationship Id="rId122" Type="http://schemas.openxmlformats.org/officeDocument/2006/relationships/customXml" Target="../ink/ink77.xml"/><Relationship Id="rId143" Type="http://schemas.openxmlformats.org/officeDocument/2006/relationships/image" Target="../media/image67.png"/><Relationship Id="rId148" Type="http://schemas.openxmlformats.org/officeDocument/2006/relationships/customXml" Target="../ink/ink93.xml"/><Relationship Id="rId164" Type="http://schemas.openxmlformats.org/officeDocument/2006/relationships/customXml" Target="../ink/ink101.xml"/><Relationship Id="rId169" Type="http://schemas.openxmlformats.org/officeDocument/2006/relationships/image" Target="../media/image80.png"/><Relationship Id="rId185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0.png"/><Relationship Id="rId3" Type="http://schemas.openxmlformats.org/officeDocument/2006/relationships/image" Target="../media/image60.png"/><Relationship Id="rId7" Type="http://schemas.openxmlformats.org/officeDocument/2006/relationships/customXml" Target="../ink/ink1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0.png"/><Relationship Id="rId5" Type="http://schemas.openxmlformats.org/officeDocument/2006/relationships/customXml" Target="../ink/ink112.xml"/><Relationship Id="rId4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7.xml"/><Relationship Id="rId117" Type="http://schemas.openxmlformats.org/officeDocument/2006/relationships/image" Target="../media/image600.png"/><Relationship Id="rId21" Type="http://schemas.openxmlformats.org/officeDocument/2006/relationships/image" Target="../media/image2600.png"/><Relationship Id="rId42" Type="http://schemas.openxmlformats.org/officeDocument/2006/relationships/customXml" Target="../ink/ink142.xml"/><Relationship Id="rId47" Type="http://schemas.openxmlformats.org/officeDocument/2006/relationships/image" Target="../media/image300.png"/><Relationship Id="rId63" Type="http://schemas.openxmlformats.org/officeDocument/2006/relationships/customXml" Target="../ink/ink154.xml"/><Relationship Id="rId68" Type="http://schemas.openxmlformats.org/officeDocument/2006/relationships/customXml" Target="../ink/ink159.xml"/><Relationship Id="rId84" Type="http://schemas.openxmlformats.org/officeDocument/2006/relationships/image" Target="../media/image430.png"/><Relationship Id="rId89" Type="http://schemas.openxmlformats.org/officeDocument/2006/relationships/customXml" Target="../ink/ink171.xml"/><Relationship Id="rId112" Type="http://schemas.openxmlformats.org/officeDocument/2006/relationships/customXml" Target="../ink/ink182.xml"/><Relationship Id="rId133" Type="http://schemas.openxmlformats.org/officeDocument/2006/relationships/image" Target="../media/image650.png"/><Relationship Id="rId138" Type="http://schemas.openxmlformats.org/officeDocument/2006/relationships/image" Target="../media/image99.png"/><Relationship Id="rId16" Type="http://schemas.openxmlformats.org/officeDocument/2006/relationships/customXml" Target="../ink/ink120.xml"/><Relationship Id="rId107" Type="http://schemas.openxmlformats.org/officeDocument/2006/relationships/image" Target="../media/image550.png"/><Relationship Id="rId11" Type="http://schemas.openxmlformats.org/officeDocument/2006/relationships/image" Target="../media/image2100.png"/><Relationship Id="rId32" Type="http://schemas.openxmlformats.org/officeDocument/2006/relationships/customXml" Target="../ink/ink133.xml"/><Relationship Id="rId37" Type="http://schemas.openxmlformats.org/officeDocument/2006/relationships/customXml" Target="../ink/ink138.xml"/><Relationship Id="rId53" Type="http://schemas.openxmlformats.org/officeDocument/2006/relationships/image" Target="../media/image330.png"/><Relationship Id="rId58" Type="http://schemas.openxmlformats.org/officeDocument/2006/relationships/customXml" Target="../ink/ink150.xml"/><Relationship Id="rId74" Type="http://schemas.openxmlformats.org/officeDocument/2006/relationships/image" Target="../media/image390.png"/><Relationship Id="rId79" Type="http://schemas.openxmlformats.org/officeDocument/2006/relationships/customXml" Target="../ink/ink166.xml"/><Relationship Id="rId102" Type="http://schemas.openxmlformats.org/officeDocument/2006/relationships/image" Target="../media/image520.png"/><Relationship Id="rId123" Type="http://schemas.openxmlformats.org/officeDocument/2006/relationships/customXml" Target="../ink/ink187.xml"/><Relationship Id="rId128" Type="http://schemas.openxmlformats.org/officeDocument/2006/relationships/image" Target="../media/image95.png"/><Relationship Id="rId144" Type="http://schemas.openxmlformats.org/officeDocument/2006/relationships/image" Target="../media/image100.png"/><Relationship Id="rId149" Type="http://schemas.openxmlformats.org/officeDocument/2006/relationships/image" Target="../media/image720.png"/><Relationship Id="rId5" Type="http://schemas.openxmlformats.org/officeDocument/2006/relationships/image" Target="../media/image1800.png"/><Relationship Id="rId90" Type="http://schemas.openxmlformats.org/officeDocument/2006/relationships/image" Target="../media/image460.png"/><Relationship Id="rId95" Type="http://schemas.openxmlformats.org/officeDocument/2006/relationships/customXml" Target="../ink/ink174.xml"/><Relationship Id="rId22" Type="http://schemas.openxmlformats.org/officeDocument/2006/relationships/customXml" Target="../ink/ink123.xml"/><Relationship Id="rId27" Type="http://schemas.openxmlformats.org/officeDocument/2006/relationships/customXml" Target="../ink/ink128.xml"/><Relationship Id="rId43" Type="http://schemas.openxmlformats.org/officeDocument/2006/relationships/image" Target="../media/image2800.png"/><Relationship Id="rId48" Type="http://schemas.openxmlformats.org/officeDocument/2006/relationships/customXml" Target="../ink/ink145.xml"/><Relationship Id="rId64" Type="http://schemas.openxmlformats.org/officeDocument/2006/relationships/customXml" Target="../ink/ink155.xml"/><Relationship Id="rId69" Type="http://schemas.openxmlformats.org/officeDocument/2006/relationships/customXml" Target="../ink/ink160.xml"/><Relationship Id="rId113" Type="http://schemas.openxmlformats.org/officeDocument/2006/relationships/image" Target="../media/image580.png"/><Relationship Id="rId118" Type="http://schemas.openxmlformats.org/officeDocument/2006/relationships/image" Target="../media/image92.png"/><Relationship Id="rId134" Type="http://schemas.openxmlformats.org/officeDocument/2006/relationships/customXml" Target="../ink/ink192.xml"/><Relationship Id="rId139" Type="http://schemas.openxmlformats.org/officeDocument/2006/relationships/customXml" Target="../ink/ink194.xml"/><Relationship Id="rId80" Type="http://schemas.openxmlformats.org/officeDocument/2006/relationships/image" Target="../media/image410.png"/><Relationship Id="rId85" Type="http://schemas.openxmlformats.org/officeDocument/2006/relationships/customXml" Target="../ink/ink169.xml"/><Relationship Id="rId150" Type="http://schemas.openxmlformats.org/officeDocument/2006/relationships/customXml" Target="../ink/ink199.xml"/><Relationship Id="rId12" Type="http://schemas.openxmlformats.org/officeDocument/2006/relationships/customXml" Target="../ink/ink118.xml"/><Relationship Id="rId17" Type="http://schemas.openxmlformats.org/officeDocument/2006/relationships/image" Target="../media/image2400.png"/><Relationship Id="rId25" Type="http://schemas.openxmlformats.org/officeDocument/2006/relationships/customXml" Target="../ink/ink126.xml"/><Relationship Id="rId33" Type="http://schemas.openxmlformats.org/officeDocument/2006/relationships/customXml" Target="../ink/ink134.xml"/><Relationship Id="rId38" Type="http://schemas.openxmlformats.org/officeDocument/2006/relationships/customXml" Target="../ink/ink139.xml"/><Relationship Id="rId46" Type="http://schemas.openxmlformats.org/officeDocument/2006/relationships/customXml" Target="../ink/ink144.xml"/><Relationship Id="rId59" Type="http://schemas.openxmlformats.org/officeDocument/2006/relationships/image" Target="../media/image360.png"/><Relationship Id="rId67" Type="http://schemas.openxmlformats.org/officeDocument/2006/relationships/customXml" Target="../ink/ink158.xml"/><Relationship Id="rId103" Type="http://schemas.openxmlformats.org/officeDocument/2006/relationships/customXml" Target="../ink/ink178.xml"/><Relationship Id="rId108" Type="http://schemas.openxmlformats.org/officeDocument/2006/relationships/customXml" Target="../ink/ink180.xml"/><Relationship Id="rId116" Type="http://schemas.openxmlformats.org/officeDocument/2006/relationships/customXml" Target="../ink/ink184.xml"/><Relationship Id="rId124" Type="http://schemas.openxmlformats.org/officeDocument/2006/relationships/image" Target="../media/image93.png"/><Relationship Id="rId129" Type="http://schemas.openxmlformats.org/officeDocument/2006/relationships/customXml" Target="../ink/ink190.xml"/><Relationship Id="rId137" Type="http://schemas.openxmlformats.org/officeDocument/2006/relationships/image" Target="../media/image98.png"/><Relationship Id="rId20" Type="http://schemas.openxmlformats.org/officeDocument/2006/relationships/customXml" Target="../ink/ink122.xml"/><Relationship Id="rId41" Type="http://schemas.openxmlformats.org/officeDocument/2006/relationships/image" Target="../media/image2700.png"/><Relationship Id="rId54" Type="http://schemas.openxmlformats.org/officeDocument/2006/relationships/customXml" Target="../ink/ink148.xml"/><Relationship Id="rId62" Type="http://schemas.openxmlformats.org/officeDocument/2006/relationships/customXml" Target="../ink/ink153.xml"/><Relationship Id="rId70" Type="http://schemas.openxmlformats.org/officeDocument/2006/relationships/image" Target="../media/image370.png"/><Relationship Id="rId75" Type="http://schemas.openxmlformats.org/officeDocument/2006/relationships/customXml" Target="../ink/ink163.xml"/><Relationship Id="rId83" Type="http://schemas.openxmlformats.org/officeDocument/2006/relationships/customXml" Target="../ink/ink168.xml"/><Relationship Id="rId88" Type="http://schemas.openxmlformats.org/officeDocument/2006/relationships/image" Target="../media/image450.png"/><Relationship Id="rId91" Type="http://schemas.openxmlformats.org/officeDocument/2006/relationships/customXml" Target="../ink/ink172.xml"/><Relationship Id="rId96" Type="http://schemas.openxmlformats.org/officeDocument/2006/relationships/image" Target="../media/image490.png"/><Relationship Id="rId111" Type="http://schemas.openxmlformats.org/officeDocument/2006/relationships/image" Target="../media/image570.png"/><Relationship Id="rId132" Type="http://schemas.openxmlformats.org/officeDocument/2006/relationships/customXml" Target="../ink/ink191.xml"/><Relationship Id="rId140" Type="http://schemas.openxmlformats.org/officeDocument/2006/relationships/image" Target="../media/image680.png"/><Relationship Id="rId145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5.xml"/><Relationship Id="rId15" Type="http://schemas.openxmlformats.org/officeDocument/2006/relationships/image" Target="../media/image2300.png"/><Relationship Id="rId23" Type="http://schemas.openxmlformats.org/officeDocument/2006/relationships/customXml" Target="../ink/ink124.xml"/><Relationship Id="rId28" Type="http://schemas.openxmlformats.org/officeDocument/2006/relationships/customXml" Target="../ink/ink129.xml"/><Relationship Id="rId36" Type="http://schemas.openxmlformats.org/officeDocument/2006/relationships/customXml" Target="../ink/ink137.xml"/><Relationship Id="rId49" Type="http://schemas.openxmlformats.org/officeDocument/2006/relationships/image" Target="../media/image310.png"/><Relationship Id="rId57" Type="http://schemas.openxmlformats.org/officeDocument/2006/relationships/image" Target="../media/image350.png"/><Relationship Id="rId106" Type="http://schemas.openxmlformats.org/officeDocument/2006/relationships/customXml" Target="../ink/ink179.xml"/><Relationship Id="rId114" Type="http://schemas.openxmlformats.org/officeDocument/2006/relationships/customXml" Target="../ink/ink183.xml"/><Relationship Id="rId119" Type="http://schemas.openxmlformats.org/officeDocument/2006/relationships/customXml" Target="../ink/ink185.xml"/><Relationship Id="rId127" Type="http://schemas.openxmlformats.org/officeDocument/2006/relationships/customXml" Target="../ink/ink189.xml"/><Relationship Id="rId10" Type="http://schemas.openxmlformats.org/officeDocument/2006/relationships/customXml" Target="../ink/ink117.xml"/><Relationship Id="rId31" Type="http://schemas.openxmlformats.org/officeDocument/2006/relationships/customXml" Target="../ink/ink132.xml"/><Relationship Id="rId44" Type="http://schemas.openxmlformats.org/officeDocument/2006/relationships/customXml" Target="../ink/ink143.xml"/><Relationship Id="rId52" Type="http://schemas.openxmlformats.org/officeDocument/2006/relationships/customXml" Target="../ink/ink147.xml"/><Relationship Id="rId60" Type="http://schemas.openxmlformats.org/officeDocument/2006/relationships/customXml" Target="../ink/ink151.xml"/><Relationship Id="rId65" Type="http://schemas.openxmlformats.org/officeDocument/2006/relationships/customXml" Target="../ink/ink156.xml"/><Relationship Id="rId73" Type="http://schemas.openxmlformats.org/officeDocument/2006/relationships/customXml" Target="../ink/ink162.xml"/><Relationship Id="rId78" Type="http://schemas.openxmlformats.org/officeDocument/2006/relationships/image" Target="../media/image400.png"/><Relationship Id="rId81" Type="http://schemas.openxmlformats.org/officeDocument/2006/relationships/customXml" Target="../ink/ink167.xml"/><Relationship Id="rId86" Type="http://schemas.openxmlformats.org/officeDocument/2006/relationships/image" Target="../media/image440.png"/><Relationship Id="rId94" Type="http://schemas.openxmlformats.org/officeDocument/2006/relationships/image" Target="../media/image480.png"/><Relationship Id="rId99" Type="http://schemas.openxmlformats.org/officeDocument/2006/relationships/customXml" Target="../ink/ink176.xml"/><Relationship Id="rId101" Type="http://schemas.openxmlformats.org/officeDocument/2006/relationships/customXml" Target="../ink/ink177.xml"/><Relationship Id="rId122" Type="http://schemas.openxmlformats.org/officeDocument/2006/relationships/image" Target="../media/image630.png"/><Relationship Id="rId130" Type="http://schemas.openxmlformats.org/officeDocument/2006/relationships/image" Target="../media/image96.png"/><Relationship Id="rId135" Type="http://schemas.openxmlformats.org/officeDocument/2006/relationships/image" Target="../media/image660.png"/><Relationship Id="rId143" Type="http://schemas.openxmlformats.org/officeDocument/2006/relationships/customXml" Target="../ink/ink196.xml"/><Relationship Id="rId148" Type="http://schemas.openxmlformats.org/officeDocument/2006/relationships/customXml" Target="../ink/ink198.xml"/><Relationship Id="rId151" Type="http://schemas.openxmlformats.org/officeDocument/2006/relationships/image" Target="../media/image102.png"/><Relationship Id="rId4" Type="http://schemas.openxmlformats.org/officeDocument/2006/relationships/customXml" Target="../ink/ink114.xml"/><Relationship Id="rId9" Type="http://schemas.openxmlformats.org/officeDocument/2006/relationships/image" Target="../media/image2000.png"/><Relationship Id="rId13" Type="http://schemas.openxmlformats.org/officeDocument/2006/relationships/image" Target="../media/image2200.png"/><Relationship Id="rId18" Type="http://schemas.openxmlformats.org/officeDocument/2006/relationships/customXml" Target="../ink/ink121.xml"/><Relationship Id="rId39" Type="http://schemas.openxmlformats.org/officeDocument/2006/relationships/customXml" Target="../ink/ink140.xml"/><Relationship Id="rId109" Type="http://schemas.openxmlformats.org/officeDocument/2006/relationships/image" Target="../media/image560.png"/><Relationship Id="rId34" Type="http://schemas.openxmlformats.org/officeDocument/2006/relationships/customXml" Target="../ink/ink135.xml"/><Relationship Id="rId50" Type="http://schemas.openxmlformats.org/officeDocument/2006/relationships/customXml" Target="../ink/ink146.xml"/><Relationship Id="rId55" Type="http://schemas.openxmlformats.org/officeDocument/2006/relationships/image" Target="../media/image340.png"/><Relationship Id="rId76" Type="http://schemas.openxmlformats.org/officeDocument/2006/relationships/customXml" Target="../ink/ink164.xml"/><Relationship Id="rId97" Type="http://schemas.openxmlformats.org/officeDocument/2006/relationships/customXml" Target="../ink/ink175.xml"/><Relationship Id="rId104" Type="http://schemas.openxmlformats.org/officeDocument/2006/relationships/image" Target="../media/image530.png"/><Relationship Id="rId120" Type="http://schemas.openxmlformats.org/officeDocument/2006/relationships/image" Target="../media/image620.png"/><Relationship Id="rId125" Type="http://schemas.openxmlformats.org/officeDocument/2006/relationships/customXml" Target="../ink/ink188.xml"/><Relationship Id="rId141" Type="http://schemas.openxmlformats.org/officeDocument/2006/relationships/customXml" Target="../ink/ink195.xml"/><Relationship Id="rId146" Type="http://schemas.openxmlformats.org/officeDocument/2006/relationships/customXml" Target="../ink/ink197.xml"/><Relationship Id="rId7" Type="http://schemas.openxmlformats.org/officeDocument/2006/relationships/image" Target="../media/image1900.png"/><Relationship Id="rId71" Type="http://schemas.openxmlformats.org/officeDocument/2006/relationships/customXml" Target="../ink/ink161.xml"/><Relationship Id="rId92" Type="http://schemas.openxmlformats.org/officeDocument/2006/relationships/image" Target="../media/image470.png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130.xml"/><Relationship Id="rId24" Type="http://schemas.openxmlformats.org/officeDocument/2006/relationships/customXml" Target="../ink/ink125.xml"/><Relationship Id="rId40" Type="http://schemas.openxmlformats.org/officeDocument/2006/relationships/customXml" Target="../ink/ink141.xml"/><Relationship Id="rId45" Type="http://schemas.openxmlformats.org/officeDocument/2006/relationships/image" Target="../media/image2900.png"/><Relationship Id="rId66" Type="http://schemas.openxmlformats.org/officeDocument/2006/relationships/customXml" Target="../ink/ink157.xml"/><Relationship Id="rId87" Type="http://schemas.openxmlformats.org/officeDocument/2006/relationships/customXml" Target="../ink/ink170.xml"/><Relationship Id="rId110" Type="http://schemas.openxmlformats.org/officeDocument/2006/relationships/customXml" Target="../ink/ink181.xml"/><Relationship Id="rId115" Type="http://schemas.openxmlformats.org/officeDocument/2006/relationships/image" Target="../media/image590.png"/><Relationship Id="rId131" Type="http://schemas.openxmlformats.org/officeDocument/2006/relationships/image" Target="../media/image97.png"/><Relationship Id="rId136" Type="http://schemas.openxmlformats.org/officeDocument/2006/relationships/customXml" Target="../ink/ink193.xml"/><Relationship Id="rId61" Type="http://schemas.openxmlformats.org/officeDocument/2006/relationships/customXml" Target="../ink/ink152.xml"/><Relationship Id="rId82" Type="http://schemas.openxmlformats.org/officeDocument/2006/relationships/image" Target="../media/image420.png"/><Relationship Id="rId19" Type="http://schemas.openxmlformats.org/officeDocument/2006/relationships/image" Target="../media/image2500.png"/><Relationship Id="rId14" Type="http://schemas.openxmlformats.org/officeDocument/2006/relationships/customXml" Target="../ink/ink119.xml"/><Relationship Id="rId30" Type="http://schemas.openxmlformats.org/officeDocument/2006/relationships/customXml" Target="../ink/ink131.xml"/><Relationship Id="rId35" Type="http://schemas.openxmlformats.org/officeDocument/2006/relationships/customXml" Target="../ink/ink136.xml"/><Relationship Id="rId56" Type="http://schemas.openxmlformats.org/officeDocument/2006/relationships/customXml" Target="../ink/ink149.xml"/><Relationship Id="rId77" Type="http://schemas.openxmlformats.org/officeDocument/2006/relationships/customXml" Target="../ink/ink165.xml"/><Relationship Id="rId100" Type="http://schemas.openxmlformats.org/officeDocument/2006/relationships/image" Target="../media/image510.png"/><Relationship Id="rId105" Type="http://schemas.openxmlformats.org/officeDocument/2006/relationships/image" Target="../media/image91.png"/><Relationship Id="rId126" Type="http://schemas.openxmlformats.org/officeDocument/2006/relationships/image" Target="../media/image94.png"/><Relationship Id="rId147" Type="http://schemas.openxmlformats.org/officeDocument/2006/relationships/image" Target="../media/image710.png"/><Relationship Id="rId8" Type="http://schemas.openxmlformats.org/officeDocument/2006/relationships/customXml" Target="../ink/ink116.xml"/><Relationship Id="rId51" Type="http://schemas.openxmlformats.org/officeDocument/2006/relationships/image" Target="../media/image320.png"/><Relationship Id="rId72" Type="http://schemas.openxmlformats.org/officeDocument/2006/relationships/image" Target="../media/image380.png"/><Relationship Id="rId93" Type="http://schemas.openxmlformats.org/officeDocument/2006/relationships/customXml" Target="../ink/ink173.xml"/><Relationship Id="rId98" Type="http://schemas.openxmlformats.org/officeDocument/2006/relationships/image" Target="../media/image500.png"/><Relationship Id="rId121" Type="http://schemas.openxmlformats.org/officeDocument/2006/relationships/customXml" Target="../ink/ink186.xml"/><Relationship Id="rId142" Type="http://schemas.openxmlformats.org/officeDocument/2006/relationships/image" Target="../media/image690.png"/><Relationship Id="rId3" Type="http://schemas.openxmlformats.org/officeDocument/2006/relationships/image" Target="../media/image9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0.png"/><Relationship Id="rId3" Type="http://schemas.openxmlformats.org/officeDocument/2006/relationships/customXml" Target="../ink/ink200.xml"/><Relationship Id="rId7" Type="http://schemas.openxmlformats.org/officeDocument/2006/relationships/customXml" Target="../ink/ink202.xml"/><Relationship Id="rId12" Type="http://schemas.openxmlformats.org/officeDocument/2006/relationships/image" Target="../media/image20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11" Type="http://schemas.openxmlformats.org/officeDocument/2006/relationships/customXml" Target="../ink/ink204.xml"/><Relationship Id="rId5" Type="http://schemas.openxmlformats.org/officeDocument/2006/relationships/customXml" Target="../ink/ink201.xml"/><Relationship Id="rId10" Type="http://schemas.openxmlformats.org/officeDocument/2006/relationships/image" Target="../media/image2020.png"/><Relationship Id="rId4" Type="http://schemas.openxmlformats.org/officeDocument/2006/relationships/image" Target="../media/image920.png"/><Relationship Id="rId9" Type="http://schemas.openxmlformats.org/officeDocument/2006/relationships/customXml" Target="../ink/ink20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81.xml"/><Relationship Id="rId21" Type="http://schemas.openxmlformats.org/officeDocument/2006/relationships/customXml" Target="../ink/ink216.xml"/><Relationship Id="rId42" Type="http://schemas.openxmlformats.org/officeDocument/2006/relationships/image" Target="../media/image1970.png"/><Relationship Id="rId63" Type="http://schemas.openxmlformats.org/officeDocument/2006/relationships/customXml" Target="../ink/ink246.xml"/><Relationship Id="rId84" Type="http://schemas.openxmlformats.org/officeDocument/2006/relationships/image" Target="../media/image215.png"/><Relationship Id="rId138" Type="http://schemas.openxmlformats.org/officeDocument/2006/relationships/image" Target="../media/image233.png"/><Relationship Id="rId159" Type="http://schemas.openxmlformats.org/officeDocument/2006/relationships/image" Target="../media/image244.png"/><Relationship Id="rId170" Type="http://schemas.openxmlformats.org/officeDocument/2006/relationships/customXml" Target="../ink/ink308.xml"/><Relationship Id="rId191" Type="http://schemas.openxmlformats.org/officeDocument/2006/relationships/image" Target="../media/image260.png"/><Relationship Id="rId205" Type="http://schemas.openxmlformats.org/officeDocument/2006/relationships/image" Target="../media/image267.png"/><Relationship Id="rId226" Type="http://schemas.openxmlformats.org/officeDocument/2006/relationships/customXml" Target="../ink/ink336.xml"/><Relationship Id="rId247" Type="http://schemas.openxmlformats.org/officeDocument/2006/relationships/image" Target="../media/image288.png"/><Relationship Id="rId107" Type="http://schemas.openxmlformats.org/officeDocument/2006/relationships/customXml" Target="../ink/ink271.xml"/><Relationship Id="rId11" Type="http://schemas.openxmlformats.org/officeDocument/2006/relationships/image" Target="../media/image1890.png"/><Relationship Id="rId32" Type="http://schemas.openxmlformats.org/officeDocument/2006/relationships/customXml" Target="../ink/ink226.xml"/><Relationship Id="rId53" Type="http://schemas.openxmlformats.org/officeDocument/2006/relationships/customXml" Target="../ink/ink241.xml"/><Relationship Id="rId74" Type="http://schemas.openxmlformats.org/officeDocument/2006/relationships/image" Target="../media/image210.png"/><Relationship Id="rId128" Type="http://schemas.openxmlformats.org/officeDocument/2006/relationships/image" Target="../media/image228.png"/><Relationship Id="rId149" Type="http://schemas.openxmlformats.org/officeDocument/2006/relationships/image" Target="../media/image239.png"/><Relationship Id="rId5" Type="http://schemas.openxmlformats.org/officeDocument/2006/relationships/image" Target="../media/image1860.png"/><Relationship Id="rId95" Type="http://schemas.openxmlformats.org/officeDocument/2006/relationships/customXml" Target="../ink/ink262.xml"/><Relationship Id="rId160" Type="http://schemas.openxmlformats.org/officeDocument/2006/relationships/customXml" Target="../ink/ink303.xml"/><Relationship Id="rId181" Type="http://schemas.openxmlformats.org/officeDocument/2006/relationships/image" Target="../media/image255.png"/><Relationship Id="rId216" Type="http://schemas.openxmlformats.org/officeDocument/2006/relationships/customXml" Target="../ink/ink331.xml"/><Relationship Id="rId237" Type="http://schemas.openxmlformats.org/officeDocument/2006/relationships/image" Target="../media/image283.png"/><Relationship Id="rId22" Type="http://schemas.openxmlformats.org/officeDocument/2006/relationships/customXml" Target="../ink/ink217.xml"/><Relationship Id="rId43" Type="http://schemas.openxmlformats.org/officeDocument/2006/relationships/customXml" Target="../ink/ink233.xml"/><Relationship Id="rId64" Type="http://schemas.openxmlformats.org/officeDocument/2006/relationships/image" Target="../media/image205.png"/><Relationship Id="rId118" Type="http://schemas.openxmlformats.org/officeDocument/2006/relationships/customXml" Target="../ink/ink282.xml"/><Relationship Id="rId139" Type="http://schemas.openxmlformats.org/officeDocument/2006/relationships/customXml" Target="../ink/ink293.xml"/><Relationship Id="rId85" Type="http://schemas.openxmlformats.org/officeDocument/2006/relationships/customXml" Target="../ink/ink257.xml"/><Relationship Id="rId150" Type="http://schemas.openxmlformats.org/officeDocument/2006/relationships/customXml" Target="../ink/ink298.xml"/><Relationship Id="rId171" Type="http://schemas.openxmlformats.org/officeDocument/2006/relationships/image" Target="../media/image250.png"/><Relationship Id="rId192" Type="http://schemas.openxmlformats.org/officeDocument/2006/relationships/customXml" Target="../ink/ink319.xml"/><Relationship Id="rId206" Type="http://schemas.openxmlformats.org/officeDocument/2006/relationships/customXml" Target="../ink/ink326.xml"/><Relationship Id="rId227" Type="http://schemas.openxmlformats.org/officeDocument/2006/relationships/image" Target="../media/image278.png"/><Relationship Id="rId248" Type="http://schemas.openxmlformats.org/officeDocument/2006/relationships/customXml" Target="../ink/ink347.xml"/><Relationship Id="rId12" Type="http://schemas.openxmlformats.org/officeDocument/2006/relationships/customXml" Target="../ink/ink210.xml"/><Relationship Id="rId17" Type="http://schemas.openxmlformats.org/officeDocument/2006/relationships/image" Target="../media/image1920.png"/><Relationship Id="rId33" Type="http://schemas.openxmlformats.org/officeDocument/2006/relationships/image" Target="../media/image1940.png"/><Relationship Id="rId38" Type="http://schemas.openxmlformats.org/officeDocument/2006/relationships/customXml" Target="../ink/ink229.xml"/><Relationship Id="rId59" Type="http://schemas.openxmlformats.org/officeDocument/2006/relationships/customXml" Target="../ink/ink244.xml"/><Relationship Id="rId103" Type="http://schemas.openxmlformats.org/officeDocument/2006/relationships/customXml" Target="../ink/ink267.xml"/><Relationship Id="rId108" Type="http://schemas.openxmlformats.org/officeDocument/2006/relationships/customXml" Target="../ink/ink272.xml"/><Relationship Id="rId124" Type="http://schemas.openxmlformats.org/officeDocument/2006/relationships/image" Target="../media/image226.png"/><Relationship Id="rId129" Type="http://schemas.openxmlformats.org/officeDocument/2006/relationships/customXml" Target="../ink/ink288.xml"/><Relationship Id="rId54" Type="http://schemas.openxmlformats.org/officeDocument/2006/relationships/image" Target="../media/image200.png"/><Relationship Id="rId70" Type="http://schemas.openxmlformats.org/officeDocument/2006/relationships/image" Target="../media/image208.png"/><Relationship Id="rId75" Type="http://schemas.openxmlformats.org/officeDocument/2006/relationships/customXml" Target="../ink/ink252.xml"/><Relationship Id="rId91" Type="http://schemas.openxmlformats.org/officeDocument/2006/relationships/customXml" Target="../ink/ink260.xml"/><Relationship Id="rId96" Type="http://schemas.openxmlformats.org/officeDocument/2006/relationships/image" Target="../media/image221.png"/><Relationship Id="rId140" Type="http://schemas.openxmlformats.org/officeDocument/2006/relationships/image" Target="../media/image234.png"/><Relationship Id="rId145" Type="http://schemas.openxmlformats.org/officeDocument/2006/relationships/image" Target="../media/image237.png"/><Relationship Id="rId161" Type="http://schemas.openxmlformats.org/officeDocument/2006/relationships/image" Target="../media/image245.png"/><Relationship Id="rId166" Type="http://schemas.openxmlformats.org/officeDocument/2006/relationships/customXml" Target="../ink/ink306.xml"/><Relationship Id="rId182" Type="http://schemas.openxmlformats.org/officeDocument/2006/relationships/customXml" Target="../ink/ink314.xml"/><Relationship Id="rId187" Type="http://schemas.openxmlformats.org/officeDocument/2006/relationships/image" Target="../media/image258.png"/><Relationship Id="rId217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7.xml"/><Relationship Id="rId212" Type="http://schemas.openxmlformats.org/officeDocument/2006/relationships/customXml" Target="../ink/ink329.xml"/><Relationship Id="rId233" Type="http://schemas.openxmlformats.org/officeDocument/2006/relationships/image" Target="../media/image281.png"/><Relationship Id="rId238" Type="http://schemas.openxmlformats.org/officeDocument/2006/relationships/customXml" Target="../ink/ink342.xml"/><Relationship Id="rId23" Type="http://schemas.openxmlformats.org/officeDocument/2006/relationships/customXml" Target="../ink/ink218.xml"/><Relationship Id="rId28" Type="http://schemas.openxmlformats.org/officeDocument/2006/relationships/customXml" Target="../ink/ink223.xml"/><Relationship Id="rId49" Type="http://schemas.openxmlformats.org/officeDocument/2006/relationships/customXml" Target="../ink/ink239.xml"/><Relationship Id="rId114" Type="http://schemas.openxmlformats.org/officeDocument/2006/relationships/customXml" Target="../ink/ink278.xml"/><Relationship Id="rId119" Type="http://schemas.openxmlformats.org/officeDocument/2006/relationships/customXml" Target="../ink/ink283.xml"/><Relationship Id="rId44" Type="http://schemas.openxmlformats.org/officeDocument/2006/relationships/customXml" Target="../ink/ink234.xml"/><Relationship Id="rId60" Type="http://schemas.openxmlformats.org/officeDocument/2006/relationships/image" Target="../media/image203.png"/><Relationship Id="rId65" Type="http://schemas.openxmlformats.org/officeDocument/2006/relationships/customXml" Target="../ink/ink247.xml"/><Relationship Id="rId81" Type="http://schemas.openxmlformats.org/officeDocument/2006/relationships/customXml" Target="../ink/ink255.xml"/><Relationship Id="rId86" Type="http://schemas.openxmlformats.org/officeDocument/2006/relationships/image" Target="../media/image216.png"/><Relationship Id="rId130" Type="http://schemas.openxmlformats.org/officeDocument/2006/relationships/image" Target="../media/image229.png"/><Relationship Id="rId135" Type="http://schemas.openxmlformats.org/officeDocument/2006/relationships/customXml" Target="../ink/ink291.xml"/><Relationship Id="rId151" Type="http://schemas.openxmlformats.org/officeDocument/2006/relationships/image" Target="../media/image240.png"/><Relationship Id="rId156" Type="http://schemas.openxmlformats.org/officeDocument/2006/relationships/customXml" Target="../ink/ink301.xml"/><Relationship Id="rId177" Type="http://schemas.openxmlformats.org/officeDocument/2006/relationships/image" Target="../media/image253.png"/><Relationship Id="rId198" Type="http://schemas.openxmlformats.org/officeDocument/2006/relationships/customXml" Target="../ink/ink322.xml"/><Relationship Id="rId172" Type="http://schemas.openxmlformats.org/officeDocument/2006/relationships/customXml" Target="../ink/ink309.xml"/><Relationship Id="rId193" Type="http://schemas.openxmlformats.org/officeDocument/2006/relationships/image" Target="../media/image261.png"/><Relationship Id="rId202" Type="http://schemas.openxmlformats.org/officeDocument/2006/relationships/customXml" Target="../ink/ink324.xml"/><Relationship Id="rId207" Type="http://schemas.openxmlformats.org/officeDocument/2006/relationships/image" Target="../media/image268.png"/><Relationship Id="rId223" Type="http://schemas.openxmlformats.org/officeDocument/2006/relationships/image" Target="../media/image276.png"/><Relationship Id="rId228" Type="http://schemas.openxmlformats.org/officeDocument/2006/relationships/customXml" Target="../ink/ink337.xml"/><Relationship Id="rId244" Type="http://schemas.openxmlformats.org/officeDocument/2006/relationships/customXml" Target="../ink/ink345.xml"/><Relationship Id="rId249" Type="http://schemas.openxmlformats.org/officeDocument/2006/relationships/image" Target="../media/image289.png"/><Relationship Id="rId13" Type="http://schemas.openxmlformats.org/officeDocument/2006/relationships/image" Target="../media/image1901.png"/><Relationship Id="rId18" Type="http://schemas.openxmlformats.org/officeDocument/2006/relationships/customXml" Target="../ink/ink213.xml"/><Relationship Id="rId39" Type="http://schemas.openxmlformats.org/officeDocument/2006/relationships/customXml" Target="../ink/ink230.xml"/><Relationship Id="rId109" Type="http://schemas.openxmlformats.org/officeDocument/2006/relationships/customXml" Target="../ink/ink273.xml"/><Relationship Id="rId34" Type="http://schemas.openxmlformats.org/officeDocument/2006/relationships/customXml" Target="../ink/ink227.xml"/><Relationship Id="rId50" Type="http://schemas.openxmlformats.org/officeDocument/2006/relationships/image" Target="../media/image1980.png"/><Relationship Id="rId55" Type="http://schemas.openxmlformats.org/officeDocument/2006/relationships/customXml" Target="../ink/ink242.xml"/><Relationship Id="rId76" Type="http://schemas.openxmlformats.org/officeDocument/2006/relationships/image" Target="../media/image211.png"/><Relationship Id="rId97" Type="http://schemas.openxmlformats.org/officeDocument/2006/relationships/customXml" Target="../ink/ink263.xml"/><Relationship Id="rId104" Type="http://schemas.openxmlformats.org/officeDocument/2006/relationships/customXml" Target="../ink/ink268.xml"/><Relationship Id="rId120" Type="http://schemas.openxmlformats.org/officeDocument/2006/relationships/image" Target="../media/image224.png"/><Relationship Id="rId125" Type="http://schemas.openxmlformats.org/officeDocument/2006/relationships/customXml" Target="../ink/ink286.xml"/><Relationship Id="rId141" Type="http://schemas.openxmlformats.org/officeDocument/2006/relationships/customXml" Target="../ink/ink294.xml"/><Relationship Id="rId146" Type="http://schemas.openxmlformats.org/officeDocument/2006/relationships/customXml" Target="../ink/ink296.xml"/><Relationship Id="rId167" Type="http://schemas.openxmlformats.org/officeDocument/2006/relationships/image" Target="../media/image248.png"/><Relationship Id="rId188" Type="http://schemas.openxmlformats.org/officeDocument/2006/relationships/customXml" Target="../ink/ink317.xml"/><Relationship Id="rId7" Type="http://schemas.openxmlformats.org/officeDocument/2006/relationships/image" Target="../media/image187.png"/><Relationship Id="rId71" Type="http://schemas.openxmlformats.org/officeDocument/2006/relationships/customXml" Target="../ink/ink250.xml"/><Relationship Id="rId92" Type="http://schemas.openxmlformats.org/officeDocument/2006/relationships/image" Target="../media/image219.png"/><Relationship Id="rId162" Type="http://schemas.openxmlformats.org/officeDocument/2006/relationships/customXml" Target="../ink/ink304.xml"/><Relationship Id="rId183" Type="http://schemas.openxmlformats.org/officeDocument/2006/relationships/image" Target="../media/image256.png"/><Relationship Id="rId213" Type="http://schemas.openxmlformats.org/officeDocument/2006/relationships/image" Target="../media/image271.png"/><Relationship Id="rId218" Type="http://schemas.openxmlformats.org/officeDocument/2006/relationships/customXml" Target="../ink/ink332.xml"/><Relationship Id="rId234" Type="http://schemas.openxmlformats.org/officeDocument/2006/relationships/customXml" Target="../ink/ink340.xml"/><Relationship Id="rId239" Type="http://schemas.openxmlformats.org/officeDocument/2006/relationships/image" Target="../media/image284.png"/><Relationship Id="rId2" Type="http://schemas.openxmlformats.org/officeDocument/2006/relationships/customXml" Target="../ink/ink205.xml"/><Relationship Id="rId29" Type="http://schemas.openxmlformats.org/officeDocument/2006/relationships/customXml" Target="../ink/ink224.xml"/><Relationship Id="rId250" Type="http://schemas.openxmlformats.org/officeDocument/2006/relationships/customXml" Target="../ink/ink348.xml"/><Relationship Id="rId24" Type="http://schemas.openxmlformats.org/officeDocument/2006/relationships/customXml" Target="../ink/ink219.xml"/><Relationship Id="rId40" Type="http://schemas.openxmlformats.org/officeDocument/2006/relationships/customXml" Target="../ink/ink231.xml"/><Relationship Id="rId45" Type="http://schemas.openxmlformats.org/officeDocument/2006/relationships/customXml" Target="../ink/ink235.xml"/><Relationship Id="rId66" Type="http://schemas.openxmlformats.org/officeDocument/2006/relationships/image" Target="../media/image206.png"/><Relationship Id="rId87" Type="http://schemas.openxmlformats.org/officeDocument/2006/relationships/customXml" Target="../ink/ink258.xml"/><Relationship Id="rId110" Type="http://schemas.openxmlformats.org/officeDocument/2006/relationships/customXml" Target="../ink/ink274.xml"/><Relationship Id="rId115" Type="http://schemas.openxmlformats.org/officeDocument/2006/relationships/customXml" Target="../ink/ink279.xml"/><Relationship Id="rId131" Type="http://schemas.openxmlformats.org/officeDocument/2006/relationships/customXml" Target="../ink/ink289.xml"/><Relationship Id="rId136" Type="http://schemas.openxmlformats.org/officeDocument/2006/relationships/image" Target="../media/image232.png"/><Relationship Id="rId157" Type="http://schemas.openxmlformats.org/officeDocument/2006/relationships/image" Target="../media/image243.png"/><Relationship Id="rId178" Type="http://schemas.openxmlformats.org/officeDocument/2006/relationships/customXml" Target="../ink/ink312.xml"/><Relationship Id="rId61" Type="http://schemas.openxmlformats.org/officeDocument/2006/relationships/customXml" Target="../ink/ink245.xml"/><Relationship Id="rId82" Type="http://schemas.openxmlformats.org/officeDocument/2006/relationships/image" Target="../media/image214.png"/><Relationship Id="rId152" Type="http://schemas.openxmlformats.org/officeDocument/2006/relationships/customXml" Target="../ink/ink299.xml"/><Relationship Id="rId173" Type="http://schemas.openxmlformats.org/officeDocument/2006/relationships/image" Target="../media/image251.png"/><Relationship Id="rId194" Type="http://schemas.openxmlformats.org/officeDocument/2006/relationships/customXml" Target="../ink/ink320.xml"/><Relationship Id="rId199" Type="http://schemas.openxmlformats.org/officeDocument/2006/relationships/image" Target="../media/image264.png"/><Relationship Id="rId203" Type="http://schemas.openxmlformats.org/officeDocument/2006/relationships/image" Target="../media/image266.png"/><Relationship Id="rId208" Type="http://schemas.openxmlformats.org/officeDocument/2006/relationships/customXml" Target="../ink/ink327.xml"/><Relationship Id="rId229" Type="http://schemas.openxmlformats.org/officeDocument/2006/relationships/image" Target="../media/image279.png"/><Relationship Id="rId19" Type="http://schemas.openxmlformats.org/officeDocument/2006/relationships/customXml" Target="../ink/ink214.xml"/><Relationship Id="rId224" Type="http://schemas.openxmlformats.org/officeDocument/2006/relationships/customXml" Target="../ink/ink335.xml"/><Relationship Id="rId240" Type="http://schemas.openxmlformats.org/officeDocument/2006/relationships/customXml" Target="../ink/ink343.xml"/><Relationship Id="rId245" Type="http://schemas.openxmlformats.org/officeDocument/2006/relationships/image" Target="../media/image287.png"/><Relationship Id="rId14" Type="http://schemas.openxmlformats.org/officeDocument/2006/relationships/customXml" Target="../ink/ink211.xml"/><Relationship Id="rId30" Type="http://schemas.openxmlformats.org/officeDocument/2006/relationships/customXml" Target="../ink/ink225.xml"/><Relationship Id="rId35" Type="http://schemas.openxmlformats.org/officeDocument/2006/relationships/image" Target="../media/image1950.png"/><Relationship Id="rId56" Type="http://schemas.openxmlformats.org/officeDocument/2006/relationships/image" Target="../media/image201.png"/><Relationship Id="rId77" Type="http://schemas.openxmlformats.org/officeDocument/2006/relationships/customXml" Target="../ink/ink253.xml"/><Relationship Id="rId100" Type="http://schemas.openxmlformats.org/officeDocument/2006/relationships/image" Target="../media/image223.png"/><Relationship Id="rId105" Type="http://schemas.openxmlformats.org/officeDocument/2006/relationships/customXml" Target="../ink/ink269.xml"/><Relationship Id="rId126" Type="http://schemas.openxmlformats.org/officeDocument/2006/relationships/image" Target="../media/image227.png"/><Relationship Id="rId147" Type="http://schemas.openxmlformats.org/officeDocument/2006/relationships/image" Target="../media/image238.png"/><Relationship Id="rId168" Type="http://schemas.openxmlformats.org/officeDocument/2006/relationships/customXml" Target="../ink/ink307.xml"/><Relationship Id="rId8" Type="http://schemas.openxmlformats.org/officeDocument/2006/relationships/customXml" Target="../ink/ink208.xml"/><Relationship Id="rId51" Type="http://schemas.openxmlformats.org/officeDocument/2006/relationships/customXml" Target="../ink/ink240.xml"/><Relationship Id="rId72" Type="http://schemas.openxmlformats.org/officeDocument/2006/relationships/image" Target="../media/image209.png"/><Relationship Id="rId93" Type="http://schemas.openxmlformats.org/officeDocument/2006/relationships/customXml" Target="../ink/ink261.xml"/><Relationship Id="rId98" Type="http://schemas.openxmlformats.org/officeDocument/2006/relationships/image" Target="../media/image222.png"/><Relationship Id="rId121" Type="http://schemas.openxmlformats.org/officeDocument/2006/relationships/customXml" Target="../ink/ink284.xml"/><Relationship Id="rId142" Type="http://schemas.openxmlformats.org/officeDocument/2006/relationships/image" Target="../media/image235.png"/><Relationship Id="rId163" Type="http://schemas.openxmlformats.org/officeDocument/2006/relationships/image" Target="../media/image246.png"/><Relationship Id="rId184" Type="http://schemas.openxmlformats.org/officeDocument/2006/relationships/customXml" Target="../ink/ink315.xml"/><Relationship Id="rId189" Type="http://schemas.openxmlformats.org/officeDocument/2006/relationships/image" Target="../media/image259.png"/><Relationship Id="rId219" Type="http://schemas.openxmlformats.org/officeDocument/2006/relationships/image" Target="../media/image274.png"/><Relationship Id="rId3" Type="http://schemas.openxmlformats.org/officeDocument/2006/relationships/image" Target="../media/image1390.png"/><Relationship Id="rId214" Type="http://schemas.openxmlformats.org/officeDocument/2006/relationships/customXml" Target="../ink/ink330.xml"/><Relationship Id="rId230" Type="http://schemas.openxmlformats.org/officeDocument/2006/relationships/customXml" Target="../ink/ink338.xml"/><Relationship Id="rId235" Type="http://schemas.openxmlformats.org/officeDocument/2006/relationships/image" Target="../media/image282.png"/><Relationship Id="rId251" Type="http://schemas.openxmlformats.org/officeDocument/2006/relationships/image" Target="../media/image290.png"/><Relationship Id="rId25" Type="http://schemas.openxmlformats.org/officeDocument/2006/relationships/customXml" Target="../ink/ink220.xml"/><Relationship Id="rId46" Type="http://schemas.openxmlformats.org/officeDocument/2006/relationships/customXml" Target="../ink/ink236.xml"/><Relationship Id="rId67" Type="http://schemas.openxmlformats.org/officeDocument/2006/relationships/customXml" Target="../ink/ink248.xml"/><Relationship Id="rId116" Type="http://schemas.openxmlformats.org/officeDocument/2006/relationships/customXml" Target="../ink/ink280.xml"/><Relationship Id="rId137" Type="http://schemas.openxmlformats.org/officeDocument/2006/relationships/customXml" Target="../ink/ink292.xml"/><Relationship Id="rId158" Type="http://schemas.openxmlformats.org/officeDocument/2006/relationships/customXml" Target="../ink/ink302.xml"/><Relationship Id="rId20" Type="http://schemas.openxmlformats.org/officeDocument/2006/relationships/customXml" Target="../ink/ink215.xml"/><Relationship Id="rId41" Type="http://schemas.openxmlformats.org/officeDocument/2006/relationships/customXml" Target="../ink/ink232.xml"/><Relationship Id="rId62" Type="http://schemas.openxmlformats.org/officeDocument/2006/relationships/image" Target="../media/image204.png"/><Relationship Id="rId83" Type="http://schemas.openxmlformats.org/officeDocument/2006/relationships/customXml" Target="../ink/ink256.xml"/><Relationship Id="rId88" Type="http://schemas.openxmlformats.org/officeDocument/2006/relationships/image" Target="../media/image217.png"/><Relationship Id="rId111" Type="http://schemas.openxmlformats.org/officeDocument/2006/relationships/customXml" Target="../ink/ink275.xml"/><Relationship Id="rId132" Type="http://schemas.openxmlformats.org/officeDocument/2006/relationships/image" Target="../media/image230.png"/><Relationship Id="rId153" Type="http://schemas.openxmlformats.org/officeDocument/2006/relationships/image" Target="../media/image241.png"/><Relationship Id="rId174" Type="http://schemas.openxmlformats.org/officeDocument/2006/relationships/customXml" Target="../ink/ink310.xml"/><Relationship Id="rId179" Type="http://schemas.openxmlformats.org/officeDocument/2006/relationships/image" Target="../media/image254.png"/><Relationship Id="rId195" Type="http://schemas.openxmlformats.org/officeDocument/2006/relationships/image" Target="../media/image262.png"/><Relationship Id="rId209" Type="http://schemas.openxmlformats.org/officeDocument/2006/relationships/image" Target="../media/image269.png"/><Relationship Id="rId190" Type="http://schemas.openxmlformats.org/officeDocument/2006/relationships/customXml" Target="../ink/ink318.xml"/><Relationship Id="rId204" Type="http://schemas.openxmlformats.org/officeDocument/2006/relationships/customXml" Target="../ink/ink325.xml"/><Relationship Id="rId220" Type="http://schemas.openxmlformats.org/officeDocument/2006/relationships/customXml" Target="../ink/ink333.xml"/><Relationship Id="rId225" Type="http://schemas.openxmlformats.org/officeDocument/2006/relationships/image" Target="../media/image277.png"/><Relationship Id="rId241" Type="http://schemas.openxmlformats.org/officeDocument/2006/relationships/image" Target="../media/image285.png"/><Relationship Id="rId246" Type="http://schemas.openxmlformats.org/officeDocument/2006/relationships/customXml" Target="../ink/ink346.xml"/><Relationship Id="rId15" Type="http://schemas.openxmlformats.org/officeDocument/2006/relationships/image" Target="../media/image1911.png"/><Relationship Id="rId36" Type="http://schemas.openxmlformats.org/officeDocument/2006/relationships/customXml" Target="../ink/ink228.xml"/><Relationship Id="rId57" Type="http://schemas.openxmlformats.org/officeDocument/2006/relationships/customXml" Target="../ink/ink243.xml"/><Relationship Id="rId106" Type="http://schemas.openxmlformats.org/officeDocument/2006/relationships/customXml" Target="../ink/ink270.xml"/><Relationship Id="rId127" Type="http://schemas.openxmlformats.org/officeDocument/2006/relationships/customXml" Target="../ink/ink287.xml"/><Relationship Id="rId10" Type="http://schemas.openxmlformats.org/officeDocument/2006/relationships/customXml" Target="../ink/ink209.xml"/><Relationship Id="rId31" Type="http://schemas.openxmlformats.org/officeDocument/2006/relationships/image" Target="../media/image1930.png"/><Relationship Id="rId52" Type="http://schemas.openxmlformats.org/officeDocument/2006/relationships/image" Target="../media/image199.png"/><Relationship Id="rId73" Type="http://schemas.openxmlformats.org/officeDocument/2006/relationships/customXml" Target="../ink/ink251.xml"/><Relationship Id="rId78" Type="http://schemas.openxmlformats.org/officeDocument/2006/relationships/image" Target="../media/image212.png"/><Relationship Id="rId94" Type="http://schemas.openxmlformats.org/officeDocument/2006/relationships/image" Target="../media/image220.png"/><Relationship Id="rId99" Type="http://schemas.openxmlformats.org/officeDocument/2006/relationships/customXml" Target="../ink/ink264.xml"/><Relationship Id="rId101" Type="http://schemas.openxmlformats.org/officeDocument/2006/relationships/customXml" Target="../ink/ink265.xml"/><Relationship Id="rId122" Type="http://schemas.openxmlformats.org/officeDocument/2006/relationships/image" Target="../media/image225.png"/><Relationship Id="rId143" Type="http://schemas.openxmlformats.org/officeDocument/2006/relationships/image" Target="../media/image109.jpg"/><Relationship Id="rId148" Type="http://schemas.openxmlformats.org/officeDocument/2006/relationships/customXml" Target="../ink/ink297.xml"/><Relationship Id="rId164" Type="http://schemas.openxmlformats.org/officeDocument/2006/relationships/customXml" Target="../ink/ink305.xml"/><Relationship Id="rId169" Type="http://schemas.openxmlformats.org/officeDocument/2006/relationships/image" Target="../media/image249.png"/><Relationship Id="rId185" Type="http://schemas.openxmlformats.org/officeDocument/2006/relationships/image" Target="../media/image257.png"/><Relationship Id="rId4" Type="http://schemas.openxmlformats.org/officeDocument/2006/relationships/customXml" Target="../ink/ink206.xml"/><Relationship Id="rId9" Type="http://schemas.openxmlformats.org/officeDocument/2006/relationships/image" Target="../media/image1880.png"/><Relationship Id="rId180" Type="http://schemas.openxmlformats.org/officeDocument/2006/relationships/customXml" Target="../ink/ink313.xml"/><Relationship Id="rId210" Type="http://schemas.openxmlformats.org/officeDocument/2006/relationships/customXml" Target="../ink/ink328.xml"/><Relationship Id="rId215" Type="http://schemas.openxmlformats.org/officeDocument/2006/relationships/image" Target="../media/image272.png"/><Relationship Id="rId236" Type="http://schemas.openxmlformats.org/officeDocument/2006/relationships/customXml" Target="../ink/ink341.xml"/><Relationship Id="rId26" Type="http://schemas.openxmlformats.org/officeDocument/2006/relationships/customXml" Target="../ink/ink221.xml"/><Relationship Id="rId231" Type="http://schemas.openxmlformats.org/officeDocument/2006/relationships/image" Target="../media/image280.png"/><Relationship Id="rId47" Type="http://schemas.openxmlformats.org/officeDocument/2006/relationships/customXml" Target="../ink/ink237.xml"/><Relationship Id="rId68" Type="http://schemas.openxmlformats.org/officeDocument/2006/relationships/image" Target="../media/image207.png"/><Relationship Id="rId89" Type="http://schemas.openxmlformats.org/officeDocument/2006/relationships/customXml" Target="../ink/ink259.xml"/><Relationship Id="rId112" Type="http://schemas.openxmlformats.org/officeDocument/2006/relationships/customXml" Target="../ink/ink276.xml"/><Relationship Id="rId133" Type="http://schemas.openxmlformats.org/officeDocument/2006/relationships/customXml" Target="../ink/ink290.xml"/><Relationship Id="rId154" Type="http://schemas.openxmlformats.org/officeDocument/2006/relationships/customXml" Target="../ink/ink300.xml"/><Relationship Id="rId175" Type="http://schemas.openxmlformats.org/officeDocument/2006/relationships/image" Target="../media/image252.png"/><Relationship Id="rId196" Type="http://schemas.openxmlformats.org/officeDocument/2006/relationships/customXml" Target="../ink/ink321.xml"/><Relationship Id="rId200" Type="http://schemas.openxmlformats.org/officeDocument/2006/relationships/customXml" Target="../ink/ink323.xml"/><Relationship Id="rId16" Type="http://schemas.openxmlformats.org/officeDocument/2006/relationships/customXml" Target="../ink/ink212.xml"/><Relationship Id="rId221" Type="http://schemas.openxmlformats.org/officeDocument/2006/relationships/image" Target="../media/image275.png"/><Relationship Id="rId242" Type="http://schemas.openxmlformats.org/officeDocument/2006/relationships/customXml" Target="../ink/ink344.xml"/><Relationship Id="rId37" Type="http://schemas.openxmlformats.org/officeDocument/2006/relationships/image" Target="../media/image1960.png"/><Relationship Id="rId58" Type="http://schemas.openxmlformats.org/officeDocument/2006/relationships/image" Target="../media/image202.png"/><Relationship Id="rId79" Type="http://schemas.openxmlformats.org/officeDocument/2006/relationships/customXml" Target="../ink/ink254.xml"/><Relationship Id="rId102" Type="http://schemas.openxmlformats.org/officeDocument/2006/relationships/customXml" Target="../ink/ink266.xml"/><Relationship Id="rId123" Type="http://schemas.openxmlformats.org/officeDocument/2006/relationships/customXml" Target="../ink/ink285.xml"/><Relationship Id="rId144" Type="http://schemas.openxmlformats.org/officeDocument/2006/relationships/customXml" Target="../ink/ink295.xml"/><Relationship Id="rId90" Type="http://schemas.openxmlformats.org/officeDocument/2006/relationships/image" Target="../media/image218.png"/><Relationship Id="rId165" Type="http://schemas.openxmlformats.org/officeDocument/2006/relationships/image" Target="../media/image247.png"/><Relationship Id="rId186" Type="http://schemas.openxmlformats.org/officeDocument/2006/relationships/customXml" Target="../ink/ink316.xml"/><Relationship Id="rId211" Type="http://schemas.openxmlformats.org/officeDocument/2006/relationships/image" Target="../media/image270.png"/><Relationship Id="rId232" Type="http://schemas.openxmlformats.org/officeDocument/2006/relationships/customXml" Target="../ink/ink339.xml"/><Relationship Id="rId27" Type="http://schemas.openxmlformats.org/officeDocument/2006/relationships/customXml" Target="../ink/ink222.xml"/><Relationship Id="rId48" Type="http://schemas.openxmlformats.org/officeDocument/2006/relationships/customXml" Target="../ink/ink238.xml"/><Relationship Id="rId69" Type="http://schemas.openxmlformats.org/officeDocument/2006/relationships/customXml" Target="../ink/ink249.xml"/><Relationship Id="rId113" Type="http://schemas.openxmlformats.org/officeDocument/2006/relationships/customXml" Target="../ink/ink277.xml"/><Relationship Id="rId134" Type="http://schemas.openxmlformats.org/officeDocument/2006/relationships/image" Target="../media/image231.png"/><Relationship Id="rId80" Type="http://schemas.openxmlformats.org/officeDocument/2006/relationships/image" Target="../media/image213.png"/><Relationship Id="rId155" Type="http://schemas.openxmlformats.org/officeDocument/2006/relationships/image" Target="../media/image242.png"/><Relationship Id="rId176" Type="http://schemas.openxmlformats.org/officeDocument/2006/relationships/customXml" Target="../ink/ink311.xml"/><Relationship Id="rId197" Type="http://schemas.openxmlformats.org/officeDocument/2006/relationships/image" Target="../media/image263.png"/><Relationship Id="rId201" Type="http://schemas.openxmlformats.org/officeDocument/2006/relationships/image" Target="../media/image265.png"/><Relationship Id="rId222" Type="http://schemas.openxmlformats.org/officeDocument/2006/relationships/customXml" Target="../ink/ink334.xml"/><Relationship Id="rId243" Type="http://schemas.openxmlformats.org/officeDocument/2006/relationships/image" Target="../media/image28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rnbilen.github.io/WPs.html" TargetMode="External"/><Relationship Id="rId2" Type="http://schemas.openxmlformats.org/officeDocument/2006/relationships/hyperlink" Target="https://alleninstitute.org/news/5-unsolved-mysteries-about-the-brai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109/CVPR.2009.5206848" TargetMode="External"/><Relationship Id="rId4" Type="http://schemas.openxmlformats.org/officeDocument/2006/relationships/hyperlink" Target="https://www.newyorker.com/culture/the-weekend-essay/will-the-humanities-survive-artificial-intelligence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/books?id=lzRVAAAACAAJ" TargetMode="External"/><Relationship Id="rId2" Type="http://schemas.openxmlformats.org/officeDocument/2006/relationships/hyperlink" Target="https://books.google.com/books?id=1fwwDwAAQBAJ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srn.com/abstract=4596355" TargetMode="External"/><Relationship Id="rId4" Type="http://schemas.openxmlformats.org/officeDocument/2006/relationships/hyperlink" Target="https://doi.org/10.2139/ssrn.4596355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5.726791" TargetMode="External"/><Relationship Id="rId7" Type="http://schemas.openxmlformats.org/officeDocument/2006/relationships/hyperlink" Target="https://culturalanalytics.org/article/id/1052/" TargetMode="External"/><Relationship Id="rId2" Type="http://schemas.openxmlformats.org/officeDocument/2006/relationships/hyperlink" Target="https://proceedings.neurips.cc/paper_files/paper/2012/file/c399862d3b9d6b76c8436e924a68c45b-Pape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22148/001c.144809" TargetMode="External"/><Relationship Id="rId5" Type="http://schemas.openxmlformats.org/officeDocument/2006/relationships/hyperlink" Target="https://doi.org/10.1007/s11263-015-0816-y" TargetMode="External"/><Relationship Id="rId4" Type="http://schemas.openxmlformats.org/officeDocument/2006/relationships/hyperlink" Target="https://bit.ly/biasedAlg5-9-2023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5.726791" TargetMode="External"/><Relationship Id="rId2" Type="http://schemas.openxmlformats.org/officeDocument/2006/relationships/hyperlink" Target="https://proceedings.neurips.cc/paper_files/paper/2012/file/c399862d3b9d6b76c8436e924a68c45b-Pape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t.ly/biasedAlg5-9-2023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2148/001c.144809" TargetMode="External"/><Relationship Id="rId2" Type="http://schemas.openxmlformats.org/officeDocument/2006/relationships/hyperlink" Target="https://doi.org/10.1007/s11263-015-0816-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ulturalanalytics.org/article/id/105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40A3-54DD-36EF-FFD0-B191B0A6F0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a computer program think like a human?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F3026-74DA-EE73-267C-CC6EBE82C9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MacCormick</a:t>
            </a:r>
          </a:p>
          <a:p>
            <a:r>
              <a:rPr lang="en-US" dirty="0"/>
              <a:t>September 29, 2026</a:t>
            </a:r>
          </a:p>
        </p:txBody>
      </p:sp>
    </p:spTree>
    <p:extLst>
      <p:ext uri="{BB962C8B-B14F-4D97-AF65-F5344CB8AC3E}">
        <p14:creationId xmlns:p14="http://schemas.microsoft.com/office/powerpoint/2010/main" val="57060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E230B-F56C-39AB-B9EA-2DD5E9608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>
            <a:noAutofit/>
          </a:bodyPr>
          <a:lstStyle/>
          <a:p>
            <a:r>
              <a:rPr lang="en-US" dirty="0"/>
              <a:t>Which of these best characterizes your feelings about artificial intelligence?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3CF9A9-32F0-4B6A-354B-84D48F746259}"/>
              </a:ext>
            </a:extLst>
          </p:cNvPr>
          <p:cNvSpPr txBox="1"/>
          <p:nvPr/>
        </p:nvSpPr>
        <p:spPr>
          <a:xfrm>
            <a:off x="612648" y="1794840"/>
            <a:ext cx="7155778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Things fall apart; the </a:t>
            </a:r>
            <a:r>
              <a:rPr lang="en-US" sz="24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centre</a:t>
            </a: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 cannot hold;</a:t>
            </a:r>
            <a:b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Mere anarchy is loosed upon the world,</a:t>
            </a:r>
            <a:b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The blood-dimmed tide is loosed, and everywhere   </a:t>
            </a:r>
            <a:b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The ceremony of innocence is drowned;</a:t>
            </a:r>
          </a:p>
          <a:p>
            <a:pPr algn="r"/>
            <a:endParaRPr lang="en-US" sz="2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The Second Coming</a:t>
            </a: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W B Yeats, 1919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DDEEAA-325A-72D6-CCB7-7B59DB1B89D4}"/>
              </a:ext>
            </a:extLst>
          </p:cNvPr>
          <p:cNvSpPr txBox="1"/>
          <p:nvPr/>
        </p:nvSpPr>
        <p:spPr>
          <a:xfrm>
            <a:off x="8192514" y="3738365"/>
            <a:ext cx="3572934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Upon the upland road</a:t>
            </a:r>
          </a:p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Ride easy, stranger:</a:t>
            </a:r>
          </a:p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Surrender to the sky</a:t>
            </a:r>
          </a:p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Your heart of anger.</a:t>
            </a:r>
          </a:p>
          <a:p>
            <a:pPr algn="r"/>
            <a:endParaRPr lang="en-US" sz="2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High Country Weather</a:t>
            </a: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James K Baxter, 1948</a:t>
            </a:r>
          </a:p>
        </p:txBody>
      </p:sp>
    </p:spTree>
    <p:extLst>
      <p:ext uri="{BB962C8B-B14F-4D97-AF65-F5344CB8AC3E}">
        <p14:creationId xmlns:p14="http://schemas.microsoft.com/office/powerpoint/2010/main" val="3502489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8F32-6AF6-8FF2-DB8C-96110CE92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3472"/>
            <a:ext cx="10963655" cy="676477"/>
          </a:xfrm>
        </p:spPr>
        <p:txBody>
          <a:bodyPr>
            <a:normAutofit/>
          </a:bodyPr>
          <a:lstStyle/>
          <a:p>
            <a:r>
              <a:rPr lang="en-US" sz="3600" dirty="0"/>
              <a:t>Some things I’m not going to talk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CEED1-8C99-782D-F0BB-AF555BA0F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288756"/>
            <a:ext cx="10963656" cy="451375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Bias in 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790FDB-9025-16DE-A202-78099D8CE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500" y="1288756"/>
            <a:ext cx="8688012" cy="44964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3EA530-C7E6-6449-570D-B5227BB11A25}"/>
              </a:ext>
            </a:extLst>
          </p:cNvPr>
          <p:cNvSpPr txBox="1"/>
          <p:nvPr/>
        </p:nvSpPr>
        <p:spPr>
          <a:xfrm>
            <a:off x="8010738" y="6038834"/>
            <a:ext cx="390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jm</a:t>
            </a:r>
            <a:r>
              <a:rPr lang="en-US" dirty="0"/>
              <a:t>, The Conversation, May 9, 2023</a:t>
            </a:r>
          </a:p>
        </p:txBody>
      </p:sp>
    </p:spTree>
    <p:extLst>
      <p:ext uri="{BB962C8B-B14F-4D97-AF65-F5344CB8AC3E}">
        <p14:creationId xmlns:p14="http://schemas.microsoft.com/office/powerpoint/2010/main" val="345320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70FCF-FD58-57CC-1655-4D773CEB5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E4A7-BD70-7405-387A-8A7F7D04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3472"/>
            <a:ext cx="10963655" cy="676477"/>
          </a:xfrm>
        </p:spPr>
        <p:txBody>
          <a:bodyPr>
            <a:normAutofit/>
          </a:bodyPr>
          <a:lstStyle/>
          <a:p>
            <a:r>
              <a:rPr lang="en-US" sz="3600" dirty="0"/>
              <a:t>Some things I’m not going to talk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FC8BD-7F6B-E828-3944-6CEDDC031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288756"/>
            <a:ext cx="10963656" cy="451375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Bias in AI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Sustainability and AI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DF5D39-4CAD-AA8E-109A-75057B50D4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5804" y="1325404"/>
            <a:ext cx="6022487" cy="3221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41DA98-4208-1642-B267-C705049BEE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13" y="4845314"/>
            <a:ext cx="11166267" cy="1914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9EDC13-799A-357A-1E0E-567644AE1174}"/>
              </a:ext>
            </a:extLst>
          </p:cNvPr>
          <p:cNvSpPr txBox="1"/>
          <p:nvPr/>
        </p:nvSpPr>
        <p:spPr>
          <a:xfrm>
            <a:off x="9855030" y="969799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stopPAX1.com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2EA75-580A-8D9B-0F91-D3A505120BD6}"/>
              </a:ext>
            </a:extLst>
          </p:cNvPr>
          <p:cNvSpPr txBox="1"/>
          <p:nvPr/>
        </p:nvSpPr>
        <p:spPr>
          <a:xfrm>
            <a:off x="505327" y="4461261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paDataCenters.com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937B44-5A08-1284-1F53-51948D9C1CDA}"/>
              </a:ext>
            </a:extLst>
          </p:cNvPr>
          <p:cNvSpPr txBox="1"/>
          <p:nvPr/>
        </p:nvSpPr>
        <p:spPr>
          <a:xfrm>
            <a:off x="4133516" y="4061152"/>
            <a:ext cx="1396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PAX-1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8B06B-87BE-D70D-F67E-5AAD44931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4" y="2370185"/>
            <a:ext cx="11051674" cy="448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A1739-9DAF-004B-2FDD-21A698F09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039E4-37E7-46C6-44F4-B0BE4091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3472"/>
            <a:ext cx="10963655" cy="676477"/>
          </a:xfrm>
        </p:spPr>
        <p:txBody>
          <a:bodyPr>
            <a:normAutofit/>
          </a:bodyPr>
          <a:lstStyle/>
          <a:p>
            <a:r>
              <a:rPr lang="en-US" sz="3600" dirty="0"/>
              <a:t>Some things I’m not going to talk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F22C9-305E-FFE9-30A1-4776B97BD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288756"/>
            <a:ext cx="10963656" cy="451375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Bias in AI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Sustainability and AI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Economic/existential</a:t>
            </a:r>
            <a:br>
              <a:rPr lang="en-US" sz="2400" dirty="0"/>
            </a:br>
            <a:r>
              <a:rPr lang="en-US" sz="2400" dirty="0"/>
              <a:t>impact of AI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5FF89E-5138-1F69-18DE-ED986EA321CC}"/>
              </a:ext>
            </a:extLst>
          </p:cNvPr>
          <p:cNvSpPr txBox="1"/>
          <p:nvPr/>
        </p:nvSpPr>
        <p:spPr>
          <a:xfrm>
            <a:off x="7481728" y="1223450"/>
            <a:ext cx="454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Alan Taylor, </a:t>
            </a:r>
            <a:r>
              <a:rPr lang="en-US" i="1" dirty="0"/>
              <a:t>The Atlantic</a:t>
            </a:r>
            <a:r>
              <a:rPr lang="en-US" dirty="0"/>
              <a:t>, March 22, 2018</a:t>
            </a:r>
          </a:p>
        </p:txBody>
      </p:sp>
      <p:pic>
        <p:nvPicPr>
          <p:cNvPr id="5" name="Picture 4" descr="A person sitting on a bicycle&#10;&#10;AI-generated content may be incorrect.">
            <a:extLst>
              <a:ext uri="{FF2B5EF4-FFF2-40B4-BE49-F238E27FC236}">
                <a16:creationId xmlns:a16="http://schemas.microsoft.com/office/drawing/2014/main" id="{8D46F42E-3A18-89FC-068C-8CFA29BDDB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652" y="1592782"/>
            <a:ext cx="7499270" cy="483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3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333E2-0B12-C973-18C0-8363B1296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9E161-510E-FB10-EFAB-57064DD4F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3472"/>
            <a:ext cx="10963655" cy="676477"/>
          </a:xfrm>
        </p:spPr>
        <p:txBody>
          <a:bodyPr>
            <a:normAutofit/>
          </a:bodyPr>
          <a:lstStyle/>
          <a:p>
            <a:r>
              <a:rPr lang="en-US" sz="3600" dirty="0"/>
              <a:t>Some things I’m not going to talk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DCA3D-D16E-1777-42D4-6F301DDB7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288756"/>
            <a:ext cx="10963656" cy="4513752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Bias in AI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Sustainability and AI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Economic/existential impact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Consciousness and AI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159EB0B-598F-D3E2-BC76-BD3BB316E166}"/>
              </a:ext>
            </a:extLst>
          </p:cNvPr>
          <p:cNvGrpSpPr/>
          <p:nvPr/>
        </p:nvGrpSpPr>
        <p:grpSpPr>
          <a:xfrm>
            <a:off x="5414183" y="651710"/>
            <a:ext cx="6777817" cy="5087979"/>
            <a:chOff x="5281869" y="1600181"/>
            <a:chExt cx="6777817" cy="508797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0888E4-C630-2238-F51A-9C59E3989F8B}"/>
                </a:ext>
              </a:extLst>
            </p:cNvPr>
            <p:cNvSpPr txBox="1"/>
            <p:nvPr/>
          </p:nvSpPr>
          <p:spPr>
            <a:xfrm>
              <a:off x="5281869" y="2298031"/>
              <a:ext cx="677781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002060"/>
                  </a:solidFill>
                  <a:latin typeface="Comic Sans MS" panose="030F0702030302020204" pitchFamily="66" charset="0"/>
                </a:rPr>
                <a:t>consciousness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1916B92-0A7B-2577-8204-75C560B194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11208" y="1600181"/>
              <a:ext cx="2719137" cy="271913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58EADF-CC5A-18AD-551F-6F92CF68BACE}"/>
                </a:ext>
              </a:extLst>
            </p:cNvPr>
            <p:cNvSpPr txBox="1"/>
            <p:nvPr/>
          </p:nvSpPr>
          <p:spPr>
            <a:xfrm>
              <a:off x="6424866" y="4666873"/>
              <a:ext cx="474521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002060"/>
                  </a:solidFill>
                  <a:latin typeface="Comic Sans MS" panose="030F0702030302020204" pitchFamily="66" charset="0"/>
                </a:rPr>
                <a:t>sentience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71046045-BABF-F476-F741-CB4ECC2EEC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11208" y="3969023"/>
              <a:ext cx="2719137" cy="2719137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90EE8E-614C-5F9A-DF4C-917DA0A1B08A}"/>
              </a:ext>
            </a:extLst>
          </p:cNvPr>
          <p:cNvGrpSpPr/>
          <p:nvPr/>
        </p:nvGrpSpPr>
        <p:grpSpPr>
          <a:xfrm>
            <a:off x="210134" y="3545632"/>
            <a:ext cx="5755749" cy="3142528"/>
            <a:chOff x="210134" y="3545632"/>
            <a:chExt cx="5755749" cy="314252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815BB7-72BF-DCCC-2E82-4F3D95333983}"/>
                </a:ext>
              </a:extLst>
            </p:cNvPr>
            <p:cNvSpPr txBox="1"/>
            <p:nvPr/>
          </p:nvSpPr>
          <p:spPr>
            <a:xfrm>
              <a:off x="794534" y="631882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1991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2328F99-2377-0476-5356-C869B103C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134" y="3545632"/>
              <a:ext cx="1824750" cy="263838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D6575AA-E8FF-22ED-EB83-1F91959B0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1938" y="3556346"/>
              <a:ext cx="1720516" cy="267508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D57C1C-9A0D-A84A-7836-A0FF62879069}"/>
                </a:ext>
              </a:extLst>
            </p:cNvPr>
            <p:cNvSpPr txBox="1"/>
            <p:nvPr/>
          </p:nvSpPr>
          <p:spPr>
            <a:xfrm>
              <a:off x="2689512" y="6318828"/>
              <a:ext cx="721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2010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A171377-540D-215F-AD82-876D48A78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73133" y="3556347"/>
              <a:ext cx="1792750" cy="267508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FA7137-13A2-294C-AC64-2A621838A433}"/>
                </a:ext>
              </a:extLst>
            </p:cNvPr>
            <p:cNvSpPr txBox="1"/>
            <p:nvPr/>
          </p:nvSpPr>
          <p:spPr>
            <a:xfrm>
              <a:off x="4686724" y="6316524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001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19A473-CA96-1FAA-FC32-5403C7BF1DF5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009782" y="972543"/>
            <a:ext cx="3013888" cy="1197416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D15400F3-4558-2252-854F-5883E70A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1" y="105196"/>
            <a:ext cx="9023561" cy="857330"/>
          </a:xfrm>
        </p:spPr>
        <p:txBody>
          <a:bodyPr>
            <a:normAutofit/>
          </a:bodyPr>
          <a:lstStyle/>
          <a:p>
            <a:r>
              <a:rPr lang="en-US" sz="4800" dirty="0"/>
              <a:t>what I </a:t>
            </a:r>
            <a:r>
              <a:rPr lang="en-US" sz="4800" i="1" dirty="0"/>
              <a:t>am</a:t>
            </a:r>
            <a:r>
              <a:rPr lang="en-US" sz="4800" dirty="0"/>
              <a:t> going to talk about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B7F2A7-ABA5-F77E-EA97-4F0A2F1D7B7F}"/>
              </a:ext>
            </a:extLst>
          </p:cNvPr>
          <p:cNvSpPr txBox="1">
            <a:spLocks/>
          </p:cNvSpPr>
          <p:nvPr/>
        </p:nvSpPr>
        <p:spPr>
          <a:xfrm>
            <a:off x="962535" y="1575861"/>
            <a:ext cx="10094495" cy="47611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Part 1. Background: The revolution in artificial intelligence</a:t>
            </a:r>
          </a:p>
          <a:p>
            <a:pPr marL="571500" lvl="1" indent="-342900"/>
            <a:r>
              <a:rPr lang="en-US" sz="2000" dirty="0"/>
              <a:t>The two pillars of the AI revolution: RL and DL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Part 2: How a computer program’s operations can resemble human cognition</a:t>
            </a:r>
          </a:p>
          <a:p>
            <a:pPr lvl="1"/>
            <a:r>
              <a:rPr lang="en-US" sz="2000" dirty="0"/>
              <a:t>One concrete example of a computer program “thinking”: </a:t>
            </a:r>
            <a:r>
              <a:rPr lang="en-US" sz="2000" b="1" dirty="0"/>
              <a:t>object recognition</a:t>
            </a:r>
          </a:p>
          <a:p>
            <a:pPr lvl="1"/>
            <a:r>
              <a:rPr lang="en-US" sz="2000" dirty="0"/>
              <a:t>The mechanism for artificial thinking to arise: </a:t>
            </a:r>
            <a:r>
              <a:rPr lang="en-US" sz="2000" b="1" dirty="0"/>
              <a:t>emergence</a:t>
            </a:r>
          </a:p>
          <a:p>
            <a:pPr lvl="1"/>
            <a:r>
              <a:rPr lang="en-US" sz="2000" dirty="0"/>
              <a:t>The final answer: </a:t>
            </a:r>
            <a:r>
              <a:rPr lang="en-US" sz="2000" b="1" dirty="0"/>
              <a:t>Yes</a:t>
            </a:r>
            <a:r>
              <a:rPr lang="en-US" sz="2000" dirty="0"/>
              <a:t>, some parts of some computer programs operate in a way that resembles certain cognitive processes in humans.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D40826-7FBB-218C-788B-51F63E274986}"/>
              </a:ext>
            </a:extLst>
          </p:cNvPr>
          <p:cNvSpPr txBox="1"/>
          <p:nvPr/>
        </p:nvSpPr>
        <p:spPr>
          <a:xfrm>
            <a:off x="9023670" y="433934"/>
            <a:ext cx="3031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reinforcement learning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07F8B-7855-E4D6-DFA4-C5AAAE49E621}"/>
              </a:ext>
            </a:extLst>
          </p:cNvPr>
          <p:cNvSpPr txBox="1"/>
          <p:nvPr/>
        </p:nvSpPr>
        <p:spPr>
          <a:xfrm>
            <a:off x="9468853" y="1745717"/>
            <a:ext cx="2723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deep learning</a:t>
            </a:r>
            <a:b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US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(with deep neural networks)</a:t>
            </a:r>
            <a:endParaRPr lang="en-US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05876A-E848-27E0-9C0B-4E95A03A19E1}"/>
              </a:ext>
            </a:extLst>
          </p:cNvPr>
          <p:cNvCxnSpPr>
            <a:cxnSpLocks/>
          </p:cNvCxnSpPr>
          <p:nvPr/>
        </p:nvCxnSpPr>
        <p:spPr>
          <a:xfrm flipH="1">
            <a:off x="7122695" y="2169959"/>
            <a:ext cx="2346158" cy="169856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21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788A0-B378-18C9-0429-6872A516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50"/>
            <a:ext cx="10963655" cy="73841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The revolution in artificial intelligence: RL + 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473F9-10F9-2B3F-6E41-4AE72308F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The two pillars of the modern AI revolution are</a:t>
            </a:r>
          </a:p>
          <a:p>
            <a:pPr lvl="1"/>
            <a:endParaRPr lang="en-US" sz="2800" dirty="0"/>
          </a:p>
          <a:p>
            <a:pPr lvl="4"/>
            <a:r>
              <a:rPr lang="en-US" sz="2800" dirty="0"/>
              <a:t>Reinforcement learning</a:t>
            </a:r>
          </a:p>
          <a:p>
            <a:pPr lvl="4"/>
            <a:endParaRPr lang="en-US" sz="2800" dirty="0"/>
          </a:p>
          <a:p>
            <a:pPr lvl="4"/>
            <a:r>
              <a:rPr lang="en-US" sz="2800" dirty="0"/>
              <a:t>Deep learning on deep neural networks</a:t>
            </a:r>
          </a:p>
          <a:p>
            <a:pPr lvl="1"/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A0F05-5B26-F50E-CC62-86F02A6968E8}"/>
              </a:ext>
            </a:extLst>
          </p:cNvPr>
          <p:cNvSpPr txBox="1"/>
          <p:nvPr/>
        </p:nvSpPr>
        <p:spPr>
          <a:xfrm>
            <a:off x="5339645" y="3448756"/>
            <a:ext cx="5049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Turing award 2024: Sutton, Barto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A02D99-6E1F-750C-667A-B7B26CB75E8B}"/>
              </a:ext>
            </a:extLst>
          </p:cNvPr>
          <p:cNvSpPr txBox="1"/>
          <p:nvPr/>
        </p:nvSpPr>
        <p:spPr>
          <a:xfrm>
            <a:off x="5424312" y="4686473"/>
            <a:ext cx="6120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Turing award 2018: Bengio, Hinton, LeCun</a:t>
            </a:r>
          </a:p>
          <a:p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Nobel in Physics 2024: Hinton, Hopfield </a:t>
            </a:r>
          </a:p>
        </p:txBody>
      </p:sp>
    </p:spTree>
    <p:extLst>
      <p:ext uri="{BB962C8B-B14F-4D97-AF65-F5344CB8AC3E}">
        <p14:creationId xmlns:p14="http://schemas.microsoft.com/office/powerpoint/2010/main" val="286431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E71BC-1B8B-3CC6-A84B-8009D1753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F603-82AC-4C2D-2491-8A6D49956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50"/>
            <a:ext cx="10963655" cy="73841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The revolution in artificial intelligence: RL + 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98706-E8DC-8B46-2EED-872793195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/>
              <a:t>Stuart Russell, 2021 BBC Reith Lecture IV: “</a:t>
            </a:r>
            <a:r>
              <a:rPr lang="en-US" sz="2800" dirty="0">
                <a:hlinkClick r:id="rId2"/>
              </a:rPr>
              <a:t>The Biggest Event in Human History</a:t>
            </a:r>
            <a:r>
              <a:rPr lang="en-US" sz="2800" dirty="0"/>
              <a:t>”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John Dickinson and Benjamin Rush: “Freedom is made safe through </a:t>
            </a:r>
            <a:r>
              <a:rPr lang="en-US" sz="2800" dirty="0">
                <a:highlight>
                  <a:srgbClr val="FFFF00"/>
                </a:highlight>
              </a:rPr>
              <a:t>character</a:t>
            </a:r>
            <a:r>
              <a:rPr lang="en-US" sz="2800" dirty="0"/>
              <a:t> and </a:t>
            </a:r>
            <a:r>
              <a:rPr lang="en-US" sz="2800" dirty="0">
                <a:highlight>
                  <a:srgbClr val="FFFF00"/>
                </a:highlight>
              </a:rPr>
              <a:t>learning</a:t>
            </a:r>
            <a:r>
              <a:rPr lang="en-US" sz="2800" dirty="0"/>
              <a:t>”</a:t>
            </a:r>
          </a:p>
          <a:p>
            <a:pPr lvl="1"/>
            <a:endParaRPr lang="en-US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0EADC-BB73-7E41-8732-BA306A03F55D}"/>
              </a:ext>
            </a:extLst>
          </p:cNvPr>
          <p:cNvSpPr/>
          <p:nvPr/>
        </p:nvSpPr>
        <p:spPr>
          <a:xfrm>
            <a:off x="472966" y="514650"/>
            <a:ext cx="1145627" cy="893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1D6E8-C814-0A42-24D3-D016CAA5664C}"/>
              </a:ext>
            </a:extLst>
          </p:cNvPr>
          <p:cNvSpPr/>
          <p:nvPr/>
        </p:nvSpPr>
        <p:spPr>
          <a:xfrm>
            <a:off x="3974622" y="536876"/>
            <a:ext cx="7040708" cy="893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CDCDCE-EAAF-4D76-CE66-5512ADAB4954}"/>
              </a:ext>
            </a:extLst>
          </p:cNvPr>
          <p:cNvSpPr txBox="1"/>
          <p:nvPr/>
        </p:nvSpPr>
        <p:spPr>
          <a:xfrm>
            <a:off x="5101430" y="5238645"/>
            <a:ext cx="65068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humans should aim to retain these in the face of AI</a:t>
            </a:r>
            <a:endParaRPr lang="en-US" sz="2800" kern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318AD7-D300-A0D0-99C1-D7A6D5735540}"/>
              </a:ext>
            </a:extLst>
          </p:cNvPr>
          <p:cNvGrpSpPr/>
          <p:nvPr/>
        </p:nvGrpSpPr>
        <p:grpSpPr>
          <a:xfrm>
            <a:off x="3203510" y="4525247"/>
            <a:ext cx="2230200" cy="943200"/>
            <a:chOff x="3203510" y="4525247"/>
            <a:chExt cx="2230200" cy="94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3811562-5126-2C41-04EC-E3B0B7283462}"/>
                    </a:ext>
                  </a:extLst>
                </p14:cNvPr>
                <p14:cNvContentPartPr/>
                <p14:nvPr/>
              </p14:nvContentPartPr>
              <p14:xfrm>
                <a:off x="3203510" y="4525247"/>
                <a:ext cx="1897920" cy="943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3811562-5126-2C41-04EC-E3B0B728346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194870" y="4516247"/>
                  <a:ext cx="1915560" cy="9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5666866-6B2C-37F5-7B7A-69438C3183DF}"/>
                    </a:ext>
                  </a:extLst>
                </p14:cNvPr>
                <p14:cNvContentPartPr/>
                <p14:nvPr/>
              </p14:nvContentPartPr>
              <p14:xfrm>
                <a:off x="5079470" y="4578527"/>
                <a:ext cx="354240" cy="752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5666866-6B2C-37F5-7B7A-69438C3183D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70830" y="4569527"/>
                  <a:ext cx="371880" cy="7704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6AA9BE5-44E7-66A9-36AB-7BE7DF3C66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1631" y="-8080"/>
            <a:ext cx="3823382" cy="528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4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48317-CBA6-86D7-2DCD-FFA5BDFF5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D9103-8600-CC1A-201B-F65E8E80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50"/>
            <a:ext cx="10963655" cy="738417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The revolution in artificial intelligence: RL + 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34390-6146-AE06-A53C-2000D41C2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The two pillars of the modern AI revolution are</a:t>
            </a:r>
          </a:p>
          <a:p>
            <a:endParaRPr lang="en-US" sz="2800" dirty="0"/>
          </a:p>
          <a:p>
            <a:pPr lvl="4"/>
            <a:r>
              <a:rPr lang="en-US" sz="2800" dirty="0"/>
              <a:t>Reinforcement learning</a:t>
            </a:r>
          </a:p>
          <a:p>
            <a:pPr lvl="4"/>
            <a:endParaRPr lang="en-US" sz="2800" dirty="0"/>
          </a:p>
          <a:p>
            <a:pPr lvl="4"/>
            <a:r>
              <a:rPr lang="en-US" sz="2800" dirty="0"/>
              <a:t>Deep learning on deep neural networks</a:t>
            </a:r>
          </a:p>
          <a:p>
            <a:pPr lvl="1"/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10F46F-869E-1750-CC58-47B543884839}"/>
              </a:ext>
            </a:extLst>
          </p:cNvPr>
          <p:cNvSpPr txBox="1"/>
          <p:nvPr/>
        </p:nvSpPr>
        <p:spPr>
          <a:xfrm>
            <a:off x="5339645" y="3448756"/>
            <a:ext cx="5049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Turing award 2024: Sutton, Barto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4F148-9F01-94CD-9729-875CD9FA2B06}"/>
              </a:ext>
            </a:extLst>
          </p:cNvPr>
          <p:cNvSpPr txBox="1"/>
          <p:nvPr/>
        </p:nvSpPr>
        <p:spPr>
          <a:xfrm>
            <a:off x="5424312" y="4686473"/>
            <a:ext cx="61205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Turing award 2018: Bengio, Hinton, LeCun</a:t>
            </a:r>
          </a:p>
          <a:p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Nobel in Physics 2024: Hinton, Hopfield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BF4A64-6728-53F1-9A00-40799B7A3C8F}"/>
              </a:ext>
            </a:extLst>
          </p:cNvPr>
          <p:cNvSpPr/>
          <p:nvPr/>
        </p:nvSpPr>
        <p:spPr>
          <a:xfrm>
            <a:off x="1275034" y="2827768"/>
            <a:ext cx="10259587" cy="1082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8205D9-C691-73D8-B758-07A9AD2C0468}"/>
              </a:ext>
            </a:extLst>
          </p:cNvPr>
          <p:cNvSpPr/>
          <p:nvPr/>
        </p:nvSpPr>
        <p:spPr>
          <a:xfrm>
            <a:off x="1275033" y="4080681"/>
            <a:ext cx="10259587" cy="16513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6666C2-9196-F5ED-C3C2-C2678B14E32B}"/>
              </a:ext>
            </a:extLst>
          </p:cNvPr>
          <p:cNvSpPr txBox="1"/>
          <p:nvPr/>
        </p:nvSpPr>
        <p:spPr>
          <a:xfrm>
            <a:off x="5717651" y="2875002"/>
            <a:ext cx="2853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Bilen &amp; Azad, in progress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Kessler (2025)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C28FC6-F4B8-FE0C-C7CD-A6E38A584545}"/>
              </a:ext>
            </a:extLst>
          </p:cNvPr>
          <p:cNvSpPr txBox="1"/>
          <p:nvPr/>
        </p:nvSpPr>
        <p:spPr>
          <a:xfrm>
            <a:off x="1756210" y="4566663"/>
            <a:ext cx="3486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Forrester &amp; Deitch, in progress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Huang &amp; L. Wang (2026)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X. Wang (2025)</a:t>
            </a:r>
          </a:p>
        </p:txBody>
      </p:sp>
    </p:spTree>
    <p:extLst>
      <p:ext uri="{BB962C8B-B14F-4D97-AF65-F5344CB8AC3E}">
        <p14:creationId xmlns:p14="http://schemas.microsoft.com/office/powerpoint/2010/main" val="111508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A7BCF-DBFF-7494-238F-569D605C5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B50D9-A45E-29BE-1C4E-E6986522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200076"/>
            <a:ext cx="10963655" cy="738417"/>
          </a:xfrm>
        </p:spPr>
        <p:txBody>
          <a:bodyPr>
            <a:normAutofit/>
          </a:bodyPr>
          <a:lstStyle/>
          <a:p>
            <a:r>
              <a:rPr lang="en-US" sz="4000" dirty="0"/>
              <a:t>A deep neural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D08F5-FC8C-9027-8B9A-0AB7AEB9FA71}"/>
              </a:ext>
            </a:extLst>
          </p:cNvPr>
          <p:cNvSpPr txBox="1"/>
          <p:nvPr/>
        </p:nvSpPr>
        <p:spPr>
          <a:xfrm>
            <a:off x="5814" y="1187606"/>
            <a:ext cx="2790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input layer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(numbers representing audio, video, text, etc.)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C26FF0-8083-3411-18D0-A13527A5502E}"/>
              </a:ext>
            </a:extLst>
          </p:cNvPr>
          <p:cNvSpPr txBox="1"/>
          <p:nvPr/>
        </p:nvSpPr>
        <p:spPr>
          <a:xfrm>
            <a:off x="4293220" y="1187606"/>
            <a:ext cx="34011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hidden layers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(numbers representing current “state of mind” / ”thinking”)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C67DE4-335F-E1DC-11DC-69424B8761EF}"/>
              </a:ext>
            </a:extLst>
          </p:cNvPr>
          <p:cNvSpPr txBox="1"/>
          <p:nvPr/>
        </p:nvSpPr>
        <p:spPr>
          <a:xfrm>
            <a:off x="9094279" y="1187606"/>
            <a:ext cx="2790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output layer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(numbers representing the answer)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3D05727-DE25-2561-D792-FE1A0D32EBB0}"/>
                  </a:ext>
                </a:extLst>
              </p14:cNvPr>
              <p14:cNvContentPartPr/>
              <p14:nvPr/>
            </p14:nvContentPartPr>
            <p14:xfrm>
              <a:off x="1226549" y="2574132"/>
              <a:ext cx="414360" cy="475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3D05727-DE25-2561-D792-FE1A0D32EB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7909" y="2565132"/>
                <a:ext cx="432000" cy="49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A54066F-2F29-0034-CEBA-6AEC1F05E067}"/>
                  </a:ext>
                </a:extLst>
              </p14:cNvPr>
              <p14:cNvContentPartPr/>
              <p14:nvPr/>
            </p14:nvContentPartPr>
            <p14:xfrm>
              <a:off x="1284869" y="3491052"/>
              <a:ext cx="333360" cy="378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A54066F-2F29-0034-CEBA-6AEC1F05E0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6229" y="3482052"/>
                <a:ext cx="351000" cy="39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F6A0AEB0-2253-1C01-AC9E-7CA180C3AB60}"/>
              </a:ext>
            </a:extLst>
          </p:cNvPr>
          <p:cNvGrpSpPr/>
          <p:nvPr/>
        </p:nvGrpSpPr>
        <p:grpSpPr>
          <a:xfrm>
            <a:off x="1939681" y="3107292"/>
            <a:ext cx="1288440" cy="1491120"/>
            <a:chOff x="2508392" y="3107292"/>
            <a:chExt cx="1288440" cy="149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6FA6A07-5C16-6F24-F0F1-F8333DFC12F5}"/>
                    </a:ext>
                  </a:extLst>
                </p14:cNvPr>
                <p14:cNvContentPartPr/>
                <p14:nvPr/>
              </p14:nvContentPartPr>
              <p14:xfrm>
                <a:off x="2508392" y="3575292"/>
                <a:ext cx="72360" cy="597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6FA6A07-5C16-6F24-F0F1-F8333DFC12F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99752" y="3566292"/>
                  <a:ext cx="9000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0813758-AD34-30D3-BEB1-68FE70EE61EE}"/>
                    </a:ext>
                  </a:extLst>
                </p14:cNvPr>
                <p14:cNvContentPartPr/>
                <p14:nvPr/>
              </p14:nvContentPartPr>
              <p14:xfrm>
                <a:off x="2508752" y="3465492"/>
                <a:ext cx="719640" cy="91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0813758-AD34-30D3-BEB1-68FE70EE61E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00112" y="3456852"/>
                  <a:ext cx="737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1FD4641-4913-2EF7-96EF-A82A004468B2}"/>
                    </a:ext>
                  </a:extLst>
                </p14:cNvPr>
                <p14:cNvContentPartPr/>
                <p14:nvPr/>
              </p14:nvContentPartPr>
              <p14:xfrm>
                <a:off x="3181952" y="3107292"/>
                <a:ext cx="614880" cy="687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1FD4641-4913-2EF7-96EF-A82A004468B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72952" y="3098652"/>
                  <a:ext cx="63252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06AC48D-4C49-3490-39D1-0CD0BD3D154F}"/>
                    </a:ext>
                  </a:extLst>
                </p14:cNvPr>
                <p14:cNvContentPartPr/>
                <p14:nvPr/>
              </p14:nvContentPartPr>
              <p14:xfrm>
                <a:off x="3325232" y="3813612"/>
                <a:ext cx="423360" cy="718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06AC48D-4C49-3490-39D1-0CD0BD3D154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6592" y="3804612"/>
                  <a:ext cx="441000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EF49283-8C04-0EF3-D418-8DA6292925E4}"/>
                    </a:ext>
                  </a:extLst>
                </p14:cNvPr>
                <p14:cNvContentPartPr/>
                <p14:nvPr/>
              </p14:nvContentPartPr>
              <p14:xfrm>
                <a:off x="2553392" y="4069932"/>
                <a:ext cx="595080" cy="92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EF49283-8C04-0EF3-D418-8DA6292925E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44752" y="4060932"/>
                  <a:ext cx="612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C08B856-5904-20C6-561F-4C260F988AB2}"/>
                    </a:ext>
                  </a:extLst>
                </p14:cNvPr>
                <p14:cNvContentPartPr/>
                <p14:nvPr/>
              </p14:nvContentPartPr>
              <p14:xfrm>
                <a:off x="3144512" y="4069932"/>
                <a:ext cx="239040" cy="528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C08B856-5904-20C6-561F-4C260F988AB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35512" y="4061292"/>
                  <a:ext cx="256680" cy="54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3B57A2-F726-87C2-EB59-9A616AE0F298}"/>
              </a:ext>
            </a:extLst>
          </p:cNvPr>
          <p:cNvGrpSpPr/>
          <p:nvPr/>
        </p:nvGrpSpPr>
        <p:grpSpPr>
          <a:xfrm>
            <a:off x="4355784" y="3068052"/>
            <a:ext cx="1288440" cy="1491120"/>
            <a:chOff x="2508392" y="3107292"/>
            <a:chExt cx="1288440" cy="149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0F17AAB-DBED-790C-CDA3-7DB959A81FE7}"/>
                    </a:ext>
                  </a:extLst>
                </p14:cNvPr>
                <p14:cNvContentPartPr/>
                <p14:nvPr/>
              </p14:nvContentPartPr>
              <p14:xfrm>
                <a:off x="2508392" y="3575292"/>
                <a:ext cx="72360" cy="5976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0F17AAB-DBED-790C-CDA3-7DB959A81FE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99752" y="3566292"/>
                  <a:ext cx="9000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10DF143-C0D3-7F17-7634-E47E0E06AB20}"/>
                    </a:ext>
                  </a:extLst>
                </p14:cNvPr>
                <p14:cNvContentPartPr/>
                <p14:nvPr/>
              </p14:nvContentPartPr>
              <p14:xfrm>
                <a:off x="2508752" y="3465492"/>
                <a:ext cx="719640" cy="91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10DF143-C0D3-7F17-7634-E47E0E06AB2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00112" y="3456852"/>
                  <a:ext cx="737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DFFECE7-5D89-D99E-90CE-800F211B31AC}"/>
                    </a:ext>
                  </a:extLst>
                </p14:cNvPr>
                <p14:cNvContentPartPr/>
                <p14:nvPr/>
              </p14:nvContentPartPr>
              <p14:xfrm>
                <a:off x="3181952" y="3107292"/>
                <a:ext cx="614880" cy="6879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DFFECE7-5D89-D99E-90CE-800F211B31A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72952" y="3098652"/>
                  <a:ext cx="63252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FFC8C74-0DCE-37F7-267C-32F89D9C0F40}"/>
                    </a:ext>
                  </a:extLst>
                </p14:cNvPr>
                <p14:cNvContentPartPr/>
                <p14:nvPr/>
              </p14:nvContentPartPr>
              <p14:xfrm>
                <a:off x="3325232" y="3813612"/>
                <a:ext cx="423360" cy="718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FFC8C74-0DCE-37F7-267C-32F89D9C0F4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6592" y="3804612"/>
                  <a:ext cx="441000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226E9B9-C056-7522-EC5C-ED6F97165823}"/>
                    </a:ext>
                  </a:extLst>
                </p14:cNvPr>
                <p14:cNvContentPartPr/>
                <p14:nvPr/>
              </p14:nvContentPartPr>
              <p14:xfrm>
                <a:off x="2553392" y="4069932"/>
                <a:ext cx="595080" cy="92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226E9B9-C056-7522-EC5C-ED6F9716582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44752" y="4060932"/>
                  <a:ext cx="612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B3AB1F9-5C99-2631-2726-D6C5140D7F4E}"/>
                    </a:ext>
                  </a:extLst>
                </p14:cNvPr>
                <p14:cNvContentPartPr/>
                <p14:nvPr/>
              </p14:nvContentPartPr>
              <p14:xfrm>
                <a:off x="3144512" y="4069932"/>
                <a:ext cx="239040" cy="528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B3AB1F9-5C99-2631-2726-D6C5140D7F4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35512" y="4061292"/>
                  <a:ext cx="256680" cy="54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25F07AC-7D3C-AC1A-AE4B-D78A66E05EE3}"/>
              </a:ext>
            </a:extLst>
          </p:cNvPr>
          <p:cNvGrpSpPr/>
          <p:nvPr/>
        </p:nvGrpSpPr>
        <p:grpSpPr>
          <a:xfrm>
            <a:off x="8617794" y="3089292"/>
            <a:ext cx="1288440" cy="1491120"/>
            <a:chOff x="2508392" y="3107292"/>
            <a:chExt cx="1288440" cy="149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AA3CFDE-0869-C921-07DD-796AA2B00A66}"/>
                    </a:ext>
                  </a:extLst>
                </p14:cNvPr>
                <p14:cNvContentPartPr/>
                <p14:nvPr/>
              </p14:nvContentPartPr>
              <p14:xfrm>
                <a:off x="2508392" y="3575292"/>
                <a:ext cx="72360" cy="597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AA3CFDE-0869-C921-07DD-796AA2B00A6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499752" y="3566292"/>
                  <a:ext cx="9000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4D12BC8-8CCB-173D-5A17-ED82B2F97A8E}"/>
                    </a:ext>
                  </a:extLst>
                </p14:cNvPr>
                <p14:cNvContentPartPr/>
                <p14:nvPr/>
              </p14:nvContentPartPr>
              <p14:xfrm>
                <a:off x="2508752" y="3465492"/>
                <a:ext cx="719640" cy="918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4D12BC8-8CCB-173D-5A17-ED82B2F97A8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500112" y="3456852"/>
                  <a:ext cx="7372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D15E53E-208B-C2D4-E84E-5AF11A1C648B}"/>
                    </a:ext>
                  </a:extLst>
                </p14:cNvPr>
                <p14:cNvContentPartPr/>
                <p14:nvPr/>
              </p14:nvContentPartPr>
              <p14:xfrm>
                <a:off x="3181952" y="3107292"/>
                <a:ext cx="614880" cy="6879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D15E53E-208B-C2D4-E84E-5AF11A1C648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72952" y="3098652"/>
                  <a:ext cx="63252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77421AA-659B-79D0-F0DB-9BB67647A5BA}"/>
                    </a:ext>
                  </a:extLst>
                </p14:cNvPr>
                <p14:cNvContentPartPr/>
                <p14:nvPr/>
              </p14:nvContentPartPr>
              <p14:xfrm>
                <a:off x="3325232" y="3813612"/>
                <a:ext cx="423360" cy="7185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77421AA-659B-79D0-F0DB-9BB67647A5B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16592" y="3804612"/>
                  <a:ext cx="441000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5D815E4-4A56-C77E-16F4-4A2375B94F19}"/>
                    </a:ext>
                  </a:extLst>
                </p14:cNvPr>
                <p14:cNvContentPartPr/>
                <p14:nvPr/>
              </p14:nvContentPartPr>
              <p14:xfrm>
                <a:off x="2553392" y="4069932"/>
                <a:ext cx="595080" cy="92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5D815E4-4A56-C77E-16F4-4A2375B94F1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44752" y="4060932"/>
                  <a:ext cx="612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B1F7283-59E7-729A-CB61-9F3EF6DE29DF}"/>
                    </a:ext>
                  </a:extLst>
                </p14:cNvPr>
                <p14:cNvContentPartPr/>
                <p14:nvPr/>
              </p14:nvContentPartPr>
              <p14:xfrm>
                <a:off x="3144512" y="4069932"/>
                <a:ext cx="239040" cy="5284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B1F7283-59E7-729A-CB61-9F3EF6DE29D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35512" y="4061292"/>
                  <a:ext cx="256680" cy="54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64D5281-6047-5078-1310-8A2DC5370A23}"/>
              </a:ext>
            </a:extLst>
          </p:cNvPr>
          <p:cNvGrpSpPr/>
          <p:nvPr/>
        </p:nvGrpSpPr>
        <p:grpSpPr>
          <a:xfrm>
            <a:off x="3558152" y="2229972"/>
            <a:ext cx="355680" cy="958680"/>
            <a:chOff x="3558152" y="2229972"/>
            <a:chExt cx="355680" cy="95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E1E32F8-FAF4-0066-7FB5-D723FD87E0B2}"/>
                    </a:ext>
                  </a:extLst>
                </p14:cNvPr>
                <p14:cNvContentPartPr/>
                <p14:nvPr/>
              </p14:nvContentPartPr>
              <p14:xfrm>
                <a:off x="3558152" y="2229972"/>
                <a:ext cx="302040" cy="38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E1E32F8-FAF4-0066-7FB5-D723FD87E0B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549152" y="2221332"/>
                  <a:ext cx="3196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423D299-3D13-18C9-DF3A-6940E3E03314}"/>
                    </a:ext>
                  </a:extLst>
                </p14:cNvPr>
                <p14:cNvContentPartPr/>
                <p14:nvPr/>
              </p14:nvContentPartPr>
              <p14:xfrm>
                <a:off x="3622592" y="2853132"/>
                <a:ext cx="291240" cy="3355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423D299-3D13-18C9-DF3A-6940E3E0331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613592" y="2844492"/>
                  <a:ext cx="308880" cy="35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88953E24-9AFD-5CEF-0F5F-0C21BBB168AC}"/>
                  </a:ext>
                </a:extLst>
              </p14:cNvPr>
              <p14:cNvContentPartPr/>
              <p14:nvPr/>
            </p14:nvContentPartPr>
            <p14:xfrm>
              <a:off x="3690272" y="3532812"/>
              <a:ext cx="289800" cy="3610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88953E24-9AFD-5CEF-0F5F-0C21BBB168A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81272" y="3523812"/>
                <a:ext cx="307440" cy="37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6" name="Group 135">
            <a:extLst>
              <a:ext uri="{FF2B5EF4-FFF2-40B4-BE49-F238E27FC236}">
                <a16:creationId xmlns:a16="http://schemas.microsoft.com/office/drawing/2014/main" id="{EF330FB9-C2EA-BDA4-AED7-BC00E02CDDBE}"/>
              </a:ext>
            </a:extLst>
          </p:cNvPr>
          <p:cNvGrpSpPr/>
          <p:nvPr/>
        </p:nvGrpSpPr>
        <p:grpSpPr>
          <a:xfrm>
            <a:off x="1340309" y="4212852"/>
            <a:ext cx="2649843" cy="1174680"/>
            <a:chOff x="1340309" y="4212852"/>
            <a:chExt cx="2649843" cy="117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E5E02F3-9462-2F9E-AEAB-AA034C4188AC}"/>
                    </a:ext>
                  </a:extLst>
                </p14:cNvPr>
                <p14:cNvContentPartPr/>
                <p14:nvPr/>
              </p14:nvContentPartPr>
              <p14:xfrm>
                <a:off x="1356869" y="4212852"/>
                <a:ext cx="318960" cy="415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E5E02F3-9462-2F9E-AEAB-AA034C4188A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347869" y="4203852"/>
                  <a:ext cx="33660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B83341A-9C2C-FBB3-40E2-9C93AC688E45}"/>
                    </a:ext>
                  </a:extLst>
                </p14:cNvPr>
                <p14:cNvContentPartPr/>
                <p14:nvPr/>
              </p14:nvContentPartPr>
              <p14:xfrm>
                <a:off x="1340309" y="4900452"/>
                <a:ext cx="367200" cy="4870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B83341A-9C2C-FBB3-40E2-9C93AC688E4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331309" y="4891452"/>
                  <a:ext cx="384840" cy="50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CC7E149-6755-78D9-A677-53947735EE9E}"/>
                    </a:ext>
                  </a:extLst>
                </p14:cNvPr>
                <p14:cNvContentPartPr/>
                <p14:nvPr/>
              </p14:nvContentPartPr>
              <p14:xfrm>
                <a:off x="3701072" y="4280532"/>
                <a:ext cx="289080" cy="3834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CC7E149-6755-78D9-A677-53947735EE9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692072" y="4271532"/>
                  <a:ext cx="306720" cy="40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E8997083-EA9D-9F7A-5E39-8339F98B79F4}"/>
                  </a:ext>
                </a:extLst>
              </p14:cNvPr>
              <p14:cNvContentPartPr/>
              <p14:nvPr/>
            </p14:nvContentPartPr>
            <p14:xfrm>
              <a:off x="3733112" y="5007372"/>
              <a:ext cx="309240" cy="5418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E8997083-EA9D-9F7A-5E39-8339F98B79F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724472" y="4998732"/>
                <a:ext cx="326880" cy="55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1D25C545-4446-C989-24B7-38A537B6241F}"/>
              </a:ext>
            </a:extLst>
          </p:cNvPr>
          <p:cNvGrpSpPr/>
          <p:nvPr/>
        </p:nvGrpSpPr>
        <p:grpSpPr>
          <a:xfrm>
            <a:off x="5792421" y="2229972"/>
            <a:ext cx="355680" cy="958680"/>
            <a:chOff x="3558152" y="2229972"/>
            <a:chExt cx="355680" cy="95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487679A-B94D-F7D0-AD4D-FAC6A1633632}"/>
                    </a:ext>
                  </a:extLst>
                </p14:cNvPr>
                <p14:cNvContentPartPr/>
                <p14:nvPr/>
              </p14:nvContentPartPr>
              <p14:xfrm>
                <a:off x="3558152" y="2229972"/>
                <a:ext cx="302040" cy="384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487679A-B94D-F7D0-AD4D-FAC6A163363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549152" y="2221332"/>
                  <a:ext cx="3196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C93E960-24A2-9B29-65E0-C3262CCA53BC}"/>
                    </a:ext>
                  </a:extLst>
                </p14:cNvPr>
                <p14:cNvContentPartPr/>
                <p14:nvPr/>
              </p14:nvContentPartPr>
              <p14:xfrm>
                <a:off x="3622592" y="2853132"/>
                <a:ext cx="291240" cy="335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C93E960-24A2-9B29-65E0-C3262CCA53B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613592" y="2844492"/>
                  <a:ext cx="308880" cy="35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C81671BC-BB8E-6C1B-689A-0800252DB4E0}"/>
                  </a:ext>
                </a:extLst>
              </p14:cNvPr>
              <p14:cNvContentPartPr/>
              <p14:nvPr/>
            </p14:nvContentPartPr>
            <p14:xfrm>
              <a:off x="5924541" y="3532812"/>
              <a:ext cx="289800" cy="3610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C81671BC-BB8E-6C1B-689A-0800252DB4E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915541" y="3523812"/>
                <a:ext cx="30744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81C9A3CD-91BB-F396-4AA5-A53067F5BD97}"/>
                  </a:ext>
                </a:extLst>
              </p14:cNvPr>
              <p14:cNvContentPartPr/>
              <p14:nvPr/>
            </p14:nvContentPartPr>
            <p14:xfrm>
              <a:off x="5935341" y="4280532"/>
              <a:ext cx="289080" cy="3834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81C9A3CD-91BB-F396-4AA5-A53067F5BD97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926701" y="4271532"/>
                <a:ext cx="30672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C992EED-4D81-411F-A313-26BF47FE03BE}"/>
                  </a:ext>
                </a:extLst>
              </p14:cNvPr>
              <p14:cNvContentPartPr/>
              <p14:nvPr/>
            </p14:nvContentPartPr>
            <p14:xfrm>
              <a:off x="5967381" y="5007372"/>
              <a:ext cx="309240" cy="5418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C992EED-4D81-411F-A313-26BF47FE03B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958741" y="4998732"/>
                <a:ext cx="326880" cy="55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9A879DC5-E056-F4F3-6BB8-2AF6E12137B4}"/>
              </a:ext>
            </a:extLst>
          </p:cNvPr>
          <p:cNvGrpSpPr/>
          <p:nvPr/>
        </p:nvGrpSpPr>
        <p:grpSpPr>
          <a:xfrm>
            <a:off x="7593628" y="2229972"/>
            <a:ext cx="355680" cy="958680"/>
            <a:chOff x="3558152" y="2229972"/>
            <a:chExt cx="355680" cy="95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4B20DAE-0D4D-E665-4A9E-D4D6694CFEA2}"/>
                    </a:ext>
                  </a:extLst>
                </p14:cNvPr>
                <p14:cNvContentPartPr/>
                <p14:nvPr/>
              </p14:nvContentPartPr>
              <p14:xfrm>
                <a:off x="3558152" y="2229972"/>
                <a:ext cx="302040" cy="3848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4B20DAE-0D4D-E665-4A9E-D4D6694CFEA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549152" y="2221332"/>
                  <a:ext cx="3196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EE0388F-F256-A1C5-05A2-CD2AE80B5F42}"/>
                    </a:ext>
                  </a:extLst>
                </p14:cNvPr>
                <p14:cNvContentPartPr/>
                <p14:nvPr/>
              </p14:nvContentPartPr>
              <p14:xfrm>
                <a:off x="3622592" y="2853132"/>
                <a:ext cx="291240" cy="335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EE0388F-F256-A1C5-05A2-CD2AE80B5F4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613592" y="2844492"/>
                  <a:ext cx="308880" cy="35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219A4BBF-AA80-0173-C3DD-38E290E7E581}"/>
                  </a:ext>
                </a:extLst>
              </p14:cNvPr>
              <p14:cNvContentPartPr/>
              <p14:nvPr/>
            </p14:nvContentPartPr>
            <p14:xfrm>
              <a:off x="7725748" y="3532812"/>
              <a:ext cx="289800" cy="361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219A4BBF-AA80-0173-C3DD-38E290E7E58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716748" y="3523812"/>
                <a:ext cx="30744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EC7CA0A4-BC5D-5F8A-0EC6-1C33CFC30D67}"/>
                  </a:ext>
                </a:extLst>
              </p14:cNvPr>
              <p14:cNvContentPartPr/>
              <p14:nvPr/>
            </p14:nvContentPartPr>
            <p14:xfrm>
              <a:off x="7736548" y="4280532"/>
              <a:ext cx="289080" cy="3834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EC7CA0A4-BC5D-5F8A-0EC6-1C33CFC30D67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727908" y="4271532"/>
                <a:ext cx="30672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E8BE21D9-3B18-8AC9-FD69-8029A90DE52C}"/>
                  </a:ext>
                </a:extLst>
              </p14:cNvPr>
              <p14:cNvContentPartPr/>
              <p14:nvPr/>
            </p14:nvContentPartPr>
            <p14:xfrm>
              <a:off x="7768588" y="5007372"/>
              <a:ext cx="309240" cy="5418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E8BE21D9-3B18-8AC9-FD69-8029A90DE52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759948" y="4998732"/>
                <a:ext cx="326880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EFECEB54-4A4A-CF80-B9BA-62F9DB3315B6}"/>
                  </a:ext>
                </a:extLst>
              </p14:cNvPr>
              <p14:cNvContentPartPr/>
              <p14:nvPr/>
            </p14:nvContentPartPr>
            <p14:xfrm>
              <a:off x="6594392" y="3646212"/>
              <a:ext cx="12600" cy="35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EFECEB54-4A4A-CF80-B9BA-62F9DB3315B6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585752" y="3637572"/>
                <a:ext cx="3024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E852A00B-6CE8-2D2B-A9CD-705F31AEE858}"/>
                  </a:ext>
                </a:extLst>
              </p14:cNvPr>
              <p14:cNvContentPartPr/>
              <p14:nvPr/>
            </p14:nvContentPartPr>
            <p14:xfrm>
              <a:off x="6851072" y="3646212"/>
              <a:ext cx="28440" cy="482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E852A00B-6CE8-2D2B-A9CD-705F31AEE85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842072" y="3637572"/>
                <a:ext cx="46080" cy="6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DEFFED4E-B8CD-E257-42E2-E9330F6A9506}"/>
              </a:ext>
            </a:extLst>
          </p:cNvPr>
          <p:cNvGrpSpPr/>
          <p:nvPr/>
        </p:nvGrpSpPr>
        <p:grpSpPr>
          <a:xfrm>
            <a:off x="7087952" y="3635052"/>
            <a:ext cx="454680" cy="51120"/>
            <a:chOff x="7087952" y="3635052"/>
            <a:chExt cx="454680" cy="5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8AE8B7A-446C-F0EE-4482-ED9DCE17654A}"/>
                    </a:ext>
                  </a:extLst>
                </p14:cNvPr>
                <p14:cNvContentPartPr/>
                <p14:nvPr/>
              </p14:nvContentPartPr>
              <p14:xfrm>
                <a:off x="7087952" y="3646212"/>
                <a:ext cx="29160" cy="399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8AE8B7A-446C-F0EE-4482-ED9DCE17654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79312" y="3637572"/>
                  <a:ext cx="468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60AF4F1-8503-30D6-F9A6-9BDC2D176AE2}"/>
                    </a:ext>
                  </a:extLst>
                </p14:cNvPr>
                <p14:cNvContentPartPr/>
                <p14:nvPr/>
              </p14:nvContentPartPr>
              <p14:xfrm>
                <a:off x="7315112" y="3635052"/>
                <a:ext cx="35280" cy="252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60AF4F1-8503-30D6-F9A6-9BDC2D176AE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306112" y="3626412"/>
                  <a:ext cx="529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21BA210-3F5B-4517-71F7-3621CBF190AE}"/>
                    </a:ext>
                  </a:extLst>
                </p14:cNvPr>
                <p14:cNvContentPartPr/>
                <p14:nvPr/>
              </p14:nvContentPartPr>
              <p14:xfrm>
                <a:off x="7526792" y="3646212"/>
                <a:ext cx="15840" cy="12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21BA210-3F5B-4517-71F7-3621CBF190A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518152" y="3637572"/>
                  <a:ext cx="33480" cy="3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67D0CFB2-347D-696C-CF1F-5C376B59F420}"/>
                  </a:ext>
                </a:extLst>
              </p14:cNvPr>
              <p14:cNvContentPartPr/>
              <p14:nvPr/>
            </p14:nvContentPartPr>
            <p14:xfrm>
              <a:off x="10296272" y="2409438"/>
              <a:ext cx="552960" cy="5698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67D0CFB2-347D-696C-CF1F-5C376B59F420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287632" y="2400438"/>
                <a:ext cx="570600" cy="58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F7D7A7B8-DCAB-BE5A-3918-921A787547F5}"/>
                  </a:ext>
                </a:extLst>
              </p14:cNvPr>
              <p14:cNvContentPartPr/>
              <p14:nvPr/>
            </p14:nvContentPartPr>
            <p14:xfrm>
              <a:off x="10275032" y="3546318"/>
              <a:ext cx="608040" cy="6598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F7D7A7B8-DCAB-BE5A-3918-921A787547F5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0266392" y="3537318"/>
                <a:ext cx="625680" cy="67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63E8684D-1B0E-061E-C59D-263E1EE6AA9C}"/>
                  </a:ext>
                </a:extLst>
              </p14:cNvPr>
              <p14:cNvContentPartPr/>
              <p14:nvPr/>
            </p14:nvContentPartPr>
            <p14:xfrm>
              <a:off x="10383032" y="4741158"/>
              <a:ext cx="568800" cy="6184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63E8684D-1B0E-061E-C59D-263E1EE6AA9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374392" y="4732518"/>
                <a:ext cx="586440" cy="636120"/>
              </a:xfrm>
              <a:prstGeom prst="rect">
                <a:avLst/>
              </a:prstGeom>
            </p:spPr>
          </p:pic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E43D2CA9-B7BE-F742-F2AA-C5A02AAA947A}"/>
              </a:ext>
            </a:extLst>
          </p:cNvPr>
          <p:cNvSpPr txBox="1"/>
          <p:nvPr/>
        </p:nvSpPr>
        <p:spPr>
          <a:xfrm>
            <a:off x="5636941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D96F17A6-835F-CB67-97A4-62BF9AC14D6D}"/>
              </a:ext>
            </a:extLst>
          </p:cNvPr>
          <p:cNvGrpSpPr/>
          <p:nvPr/>
        </p:nvGrpSpPr>
        <p:grpSpPr>
          <a:xfrm>
            <a:off x="6224421" y="817727"/>
            <a:ext cx="5738979" cy="1756405"/>
            <a:chOff x="6224421" y="817727"/>
            <a:chExt cx="5738979" cy="175640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989C53-609F-FA3E-78C8-0B0BD9C6E2DE}"/>
                </a:ext>
              </a:extLst>
            </p:cNvPr>
            <p:cNvSpPr txBox="1"/>
            <p:nvPr/>
          </p:nvSpPr>
          <p:spPr>
            <a:xfrm>
              <a:off x="8153538" y="817727"/>
              <a:ext cx="38098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solidFill>
                    <a:srgbClr val="006600"/>
                  </a:solidFill>
                </a:rPr>
                <a:t>unit </a:t>
              </a:r>
              <a:r>
                <a:rPr lang="en-US" dirty="0">
                  <a:solidFill>
                    <a:srgbClr val="006600"/>
                  </a:solidFill>
                </a:rPr>
                <a:t>(or</a:t>
              </a:r>
              <a:r>
                <a:rPr lang="en-US" i="1" dirty="0">
                  <a:solidFill>
                    <a:srgbClr val="006600"/>
                  </a:solidFill>
                </a:rPr>
                <a:t> artificial neuron</a:t>
              </a:r>
              <a:r>
                <a:rPr lang="en-US" dirty="0">
                  <a:solidFill>
                    <a:srgbClr val="006600"/>
                  </a:solidFill>
                </a:rPr>
                <a:t>)</a:t>
              </a:r>
              <a:endParaRPr lang="en-US" sz="2400" dirty="0">
                <a:solidFill>
                  <a:srgbClr val="006600"/>
                </a:solidFill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578B11C-B68B-1F95-92D9-C5FB841739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4421" y="1279392"/>
              <a:ext cx="1995848" cy="1018721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BF9AAB6-49DB-7FB5-65A8-2EE44B80F9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9308" y="1285669"/>
              <a:ext cx="496285" cy="927211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700D28C-8BD7-5479-0C00-B5828F7CA788}"/>
                </a:ext>
              </a:extLst>
            </p:cNvPr>
            <p:cNvCxnSpPr>
              <a:cxnSpLocks/>
            </p:cNvCxnSpPr>
            <p:nvPr/>
          </p:nvCxnSpPr>
          <p:spPr>
            <a:xfrm>
              <a:off x="8690154" y="1279392"/>
              <a:ext cx="1584878" cy="1294740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1312125-42E1-839B-ED91-815C08CE9802}"/>
              </a:ext>
            </a:extLst>
          </p:cNvPr>
          <p:cNvGrpSpPr/>
          <p:nvPr/>
        </p:nvGrpSpPr>
        <p:grpSpPr>
          <a:xfrm>
            <a:off x="2207496" y="4617492"/>
            <a:ext cx="3388488" cy="1865925"/>
            <a:chOff x="2207496" y="4617492"/>
            <a:chExt cx="3388488" cy="186592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EFEA049-8CA0-D43A-534F-5F6E4241F23B}"/>
                </a:ext>
              </a:extLst>
            </p:cNvPr>
            <p:cNvSpPr txBox="1"/>
            <p:nvPr/>
          </p:nvSpPr>
          <p:spPr>
            <a:xfrm>
              <a:off x="2207496" y="5560087"/>
              <a:ext cx="33884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6600"/>
                  </a:solidFill>
                </a:rPr>
                <a:t>computes values in next layer by multiplying and adding values in previous layer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4C7CC43A-634D-80E0-FE50-EE4880E449A1}"/>
                </a:ext>
              </a:extLst>
            </p:cNvPr>
            <p:cNvCxnSpPr>
              <a:cxnSpLocks/>
            </p:cNvCxnSpPr>
            <p:nvPr/>
          </p:nvCxnSpPr>
          <p:spPr>
            <a:xfrm>
              <a:off x="2725450" y="4741158"/>
              <a:ext cx="190320" cy="858169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CDC3645-C357-0E5E-F24D-C3A26A2FD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0007" y="4617492"/>
              <a:ext cx="441993" cy="981835"/>
            </a:xfrm>
            <a:prstGeom prst="line">
              <a:avLst/>
            </a:prstGeom>
            <a:ln w="28575">
              <a:solidFill>
                <a:srgbClr val="0066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DC70758-F114-FF96-0994-CAD968FE7F6B}"/>
              </a:ext>
            </a:extLst>
          </p:cNvPr>
          <p:cNvGrpSpPr/>
          <p:nvPr/>
        </p:nvGrpSpPr>
        <p:grpSpPr>
          <a:xfrm>
            <a:off x="1240310" y="4162643"/>
            <a:ext cx="2886064" cy="1297286"/>
            <a:chOff x="717796" y="4162643"/>
            <a:chExt cx="2886064" cy="1297286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9D7BA5C6-7F1A-EC27-E9C4-0BD84EE84BA4}"/>
                </a:ext>
              </a:extLst>
            </p:cNvPr>
            <p:cNvGrpSpPr/>
            <p:nvPr/>
          </p:nvGrpSpPr>
          <p:grpSpPr>
            <a:xfrm>
              <a:off x="3172940" y="4269053"/>
              <a:ext cx="430920" cy="429840"/>
              <a:chOff x="3179836" y="4327729"/>
              <a:chExt cx="430920" cy="429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E9125E59-CD1D-A603-6B73-1E4CE8EC6578}"/>
                      </a:ext>
                    </a:extLst>
                  </p14:cNvPr>
                  <p14:cNvContentPartPr/>
                  <p14:nvPr/>
                </p14:nvContentPartPr>
                <p14:xfrm>
                  <a:off x="3179836" y="4327729"/>
                  <a:ext cx="430920" cy="429840"/>
                </p14:xfrm>
              </p:contentPart>
            </mc:Choice>
            <mc:Fallback xmlns=""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E9125E59-CD1D-A603-6B73-1E4CE8EC6578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3171196" y="4319089"/>
                    <a:ext cx="448560" cy="44748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B984B69D-F7A7-7E41-4F45-9DF4728F95BC}"/>
                  </a:ext>
                </a:extLst>
              </p:cNvPr>
              <p:cNvGrpSpPr/>
              <p:nvPr/>
            </p:nvGrpSpPr>
            <p:grpSpPr>
              <a:xfrm>
                <a:off x="3228076" y="4413049"/>
                <a:ext cx="311760" cy="233640"/>
                <a:chOff x="3228076" y="4413049"/>
                <a:chExt cx="311760" cy="2336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77">
                  <p14:nvContentPartPr>
                    <p14:cNvPr id="109" name="Ink 108">
                      <a:extLst>
                        <a:ext uri="{FF2B5EF4-FFF2-40B4-BE49-F238E27FC236}">
                          <a16:creationId xmlns:a16="http://schemas.microsoft.com/office/drawing/2014/main" id="{CCF5FA2F-E774-BF22-3FF0-15505572E77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93596" y="4464889"/>
                    <a:ext cx="7560" cy="1476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CCF5FA2F-E774-BF22-3FF0-15505572E770}"/>
                        </a:ext>
                      </a:extLst>
                    </p:cNvPr>
                    <p:cNvPicPr/>
                    <p:nvPr/>
                  </p:nvPicPr>
                  <p:blipFill>
                    <a:blip r:embed="rId78"/>
                    <a:stretch>
                      <a:fillRect/>
                    </a:stretch>
                  </p:blipFill>
                  <p:spPr>
                    <a:xfrm>
                      <a:off x="3284596" y="4456249"/>
                      <a:ext cx="25200" cy="3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9">
                  <p14:nvContentPartPr>
                    <p14:cNvPr id="110" name="Ink 109">
                      <a:extLst>
                        <a:ext uri="{FF2B5EF4-FFF2-40B4-BE49-F238E27FC236}">
                          <a16:creationId xmlns:a16="http://schemas.microsoft.com/office/drawing/2014/main" id="{253D1320-3C1E-969B-F1BD-4213C567655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9436" y="4413049"/>
                    <a:ext cx="18000" cy="3060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253D1320-3C1E-969B-F1BD-4213C567655A}"/>
                        </a:ext>
                      </a:extLst>
                    </p:cNvPr>
                    <p:cNvPicPr/>
                    <p:nvPr/>
                  </p:nvPicPr>
                  <p:blipFill>
                    <a:blip r:embed="rId80"/>
                    <a:stretch>
                      <a:fillRect/>
                    </a:stretch>
                  </p:blipFill>
                  <p:spPr>
                    <a:xfrm>
                      <a:off x="3390436" y="4404409"/>
                      <a:ext cx="35640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1">
                  <p14:nvContentPartPr>
                    <p14:cNvPr id="111" name="Ink 110">
                      <a:extLst>
                        <a:ext uri="{FF2B5EF4-FFF2-40B4-BE49-F238E27FC236}">
                          <a16:creationId xmlns:a16="http://schemas.microsoft.com/office/drawing/2014/main" id="{7684085D-36BE-D11A-74D7-8C947AC2FE8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510676" y="4449409"/>
                    <a:ext cx="29160" cy="4176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7684085D-36BE-D11A-74D7-8C947AC2FE86}"/>
                        </a:ext>
                      </a:extLst>
                    </p:cNvPr>
                    <p:cNvPicPr/>
                    <p:nvPr/>
                  </p:nvPicPr>
                  <p:blipFill>
                    <a:blip r:embed="rId82"/>
                    <a:stretch>
                      <a:fillRect/>
                    </a:stretch>
                  </p:blipFill>
                  <p:spPr>
                    <a:xfrm>
                      <a:off x="3501676" y="4440769"/>
                      <a:ext cx="4680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3">
                  <p14:nvContentPartPr>
                    <p14:cNvPr id="112" name="Ink 111">
                      <a:extLst>
                        <a:ext uri="{FF2B5EF4-FFF2-40B4-BE49-F238E27FC236}">
                          <a16:creationId xmlns:a16="http://schemas.microsoft.com/office/drawing/2014/main" id="{BB83C32D-4AC0-AD18-8304-9287637A36A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75756" y="4579369"/>
                    <a:ext cx="14040" cy="2088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BB83C32D-4AC0-AD18-8304-9287637A36AC}"/>
                        </a:ext>
                      </a:extLst>
                    </p:cNvPr>
                    <p:cNvPicPr/>
                    <p:nvPr/>
                  </p:nvPicPr>
                  <p:blipFill>
                    <a:blip r:embed="rId84"/>
                    <a:stretch>
                      <a:fillRect/>
                    </a:stretch>
                  </p:blipFill>
                  <p:spPr>
                    <a:xfrm>
                      <a:off x="3467116" y="4570369"/>
                      <a:ext cx="31680" cy="38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5">
                  <p14:nvContentPartPr>
                    <p14:cNvPr id="113" name="Ink 112">
                      <a:extLst>
                        <a:ext uri="{FF2B5EF4-FFF2-40B4-BE49-F238E27FC236}">
                          <a16:creationId xmlns:a16="http://schemas.microsoft.com/office/drawing/2014/main" id="{26D53AD5-42F3-4C8C-A60A-7C6B7E2F43F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61636" y="4642369"/>
                    <a:ext cx="16200" cy="4320"/>
                  </p14:xfrm>
                </p:contentPart>
              </mc:Choice>
              <mc:Fallback xmlns="">
                <p:pic>
                  <p:nvPicPr>
                    <p:cNvPr id="113" name="Ink 112">
                      <a:extLst>
                        <a:ext uri="{FF2B5EF4-FFF2-40B4-BE49-F238E27FC236}">
                          <a16:creationId xmlns:a16="http://schemas.microsoft.com/office/drawing/2014/main" id="{26D53AD5-42F3-4C8C-A60A-7C6B7E2F43F3}"/>
                        </a:ext>
                      </a:extLst>
                    </p:cNvPr>
                    <p:cNvPicPr/>
                    <p:nvPr/>
                  </p:nvPicPr>
                  <p:blipFill>
                    <a:blip r:embed="rId86"/>
                    <a:stretch>
                      <a:fillRect/>
                    </a:stretch>
                  </p:blipFill>
                  <p:spPr>
                    <a:xfrm>
                      <a:off x="3352996" y="4633369"/>
                      <a:ext cx="33840" cy="21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7">
                  <p14:nvContentPartPr>
                    <p14:cNvPr id="114" name="Ink 113">
                      <a:extLst>
                        <a:ext uri="{FF2B5EF4-FFF2-40B4-BE49-F238E27FC236}">
                          <a16:creationId xmlns:a16="http://schemas.microsoft.com/office/drawing/2014/main" id="{C5680F13-BE01-AAB7-1CA3-DC0E66A4835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28076" y="4553089"/>
                    <a:ext cx="38880" cy="2556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C5680F13-BE01-AAB7-1CA3-DC0E66A48357}"/>
                        </a:ext>
                      </a:extLst>
                    </p:cNvPr>
                    <p:cNvPicPr/>
                    <p:nvPr/>
                  </p:nvPicPr>
                  <p:blipFill>
                    <a:blip r:embed="rId88"/>
                    <a:stretch>
                      <a:fillRect/>
                    </a:stretch>
                  </p:blipFill>
                  <p:spPr>
                    <a:xfrm>
                      <a:off x="3219436" y="4544449"/>
                      <a:ext cx="56520" cy="432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9">
                  <p14:nvContentPartPr>
                    <p14:cNvPr id="115" name="Ink 114">
                      <a:extLst>
                        <a:ext uri="{FF2B5EF4-FFF2-40B4-BE49-F238E27FC236}">
                          <a16:creationId xmlns:a16="http://schemas.microsoft.com/office/drawing/2014/main" id="{0519412C-91B8-551A-0453-14F88DAA67A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0436" y="4506649"/>
                    <a:ext cx="6120" cy="828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0519412C-91B8-551A-0453-14F88DAA67A8}"/>
                        </a:ext>
                      </a:extLst>
                    </p:cNvPr>
                    <p:cNvPicPr/>
                    <p:nvPr/>
                  </p:nvPicPr>
                  <p:blipFill>
                    <a:blip r:embed="rId90"/>
                    <a:stretch>
                      <a:fillRect/>
                    </a:stretch>
                  </p:blipFill>
                  <p:spPr>
                    <a:xfrm>
                      <a:off x="3381436" y="4497649"/>
                      <a:ext cx="23760" cy="259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19B6D58-F7C5-E13E-595C-44918A6B9811}"/>
                </a:ext>
              </a:extLst>
            </p:cNvPr>
            <p:cNvGrpSpPr/>
            <p:nvPr/>
          </p:nvGrpSpPr>
          <p:grpSpPr>
            <a:xfrm>
              <a:off x="717796" y="4965649"/>
              <a:ext cx="486360" cy="494280"/>
              <a:chOff x="717796" y="4965649"/>
              <a:chExt cx="486360" cy="494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1">
                <p14:nvContentPartPr>
                  <p14:cNvPr id="131" name="Ink 130">
                    <a:extLst>
                      <a:ext uri="{FF2B5EF4-FFF2-40B4-BE49-F238E27FC236}">
                        <a16:creationId xmlns:a16="http://schemas.microsoft.com/office/drawing/2014/main" id="{B679573E-5CA1-AE87-9A58-AB5BA8B223B1}"/>
                      </a:ext>
                    </a:extLst>
                  </p14:cNvPr>
                  <p14:cNvContentPartPr/>
                  <p14:nvPr/>
                </p14:nvContentPartPr>
                <p14:xfrm>
                  <a:off x="717796" y="4965649"/>
                  <a:ext cx="486360" cy="494280"/>
                </p14:xfrm>
              </p:contentPart>
            </mc:Choice>
            <mc:Fallback xmlns="">
              <p:pic>
                <p:nvPicPr>
                  <p:cNvPr id="131" name="Ink 130">
                    <a:extLst>
                      <a:ext uri="{FF2B5EF4-FFF2-40B4-BE49-F238E27FC236}">
                        <a16:creationId xmlns:a16="http://schemas.microsoft.com/office/drawing/2014/main" id="{B679573E-5CA1-AE87-9A58-AB5BA8B223B1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709156" y="4956649"/>
                    <a:ext cx="504000" cy="51192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BBF2A310-346C-F911-DC6D-91778F8B0C16}"/>
                  </a:ext>
                </a:extLst>
              </p:cNvPr>
              <p:cNvGrpSpPr/>
              <p:nvPr/>
            </p:nvGrpSpPr>
            <p:grpSpPr>
              <a:xfrm>
                <a:off x="786556" y="4995889"/>
                <a:ext cx="380160" cy="435240"/>
                <a:chOff x="786556" y="4995889"/>
                <a:chExt cx="380160" cy="435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93">
                  <p14:nvContentPartPr>
                    <p14:cNvPr id="132" name="Ink 131">
                      <a:extLst>
                        <a:ext uri="{FF2B5EF4-FFF2-40B4-BE49-F238E27FC236}">
                          <a16:creationId xmlns:a16="http://schemas.microsoft.com/office/drawing/2014/main" id="{86B545DB-9758-F1FA-6964-D2D3D5F8CE8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86556" y="5000569"/>
                    <a:ext cx="122400" cy="3747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86B545DB-9758-F1FA-6964-D2D3D5F8CE88}"/>
                        </a:ext>
                      </a:extLst>
                    </p:cNvPr>
                    <p:cNvPicPr/>
                    <p:nvPr/>
                  </p:nvPicPr>
                  <p:blipFill>
                    <a:blip r:embed="rId94"/>
                    <a:stretch>
                      <a:fillRect/>
                    </a:stretch>
                  </p:blipFill>
                  <p:spPr>
                    <a:xfrm>
                      <a:off x="777556" y="4991569"/>
                      <a:ext cx="140040" cy="39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5">
                  <p14:nvContentPartPr>
                    <p14:cNvPr id="133" name="Ink 132">
                      <a:extLst>
                        <a:ext uri="{FF2B5EF4-FFF2-40B4-BE49-F238E27FC236}">
                          <a16:creationId xmlns:a16="http://schemas.microsoft.com/office/drawing/2014/main" id="{62D60A76-B214-C0A7-4C21-87CB4741B20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58276" y="4995889"/>
                    <a:ext cx="129960" cy="4352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62D60A76-B214-C0A7-4C21-87CB4741B20A}"/>
                        </a:ext>
                      </a:extLst>
                    </p:cNvPr>
                    <p:cNvPicPr/>
                    <p:nvPr/>
                  </p:nvPicPr>
                  <p:blipFill>
                    <a:blip r:embed="rId96"/>
                    <a:stretch>
                      <a:fillRect/>
                    </a:stretch>
                  </p:blipFill>
                  <p:spPr>
                    <a:xfrm>
                      <a:off x="949276" y="4987249"/>
                      <a:ext cx="147600" cy="452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7">
                  <p14:nvContentPartPr>
                    <p14:cNvPr id="134" name="Ink 133">
                      <a:extLst>
                        <a:ext uri="{FF2B5EF4-FFF2-40B4-BE49-F238E27FC236}">
                          <a16:creationId xmlns:a16="http://schemas.microsoft.com/office/drawing/2014/main" id="{36BF3498-0FC9-FF96-A7FF-C416A259F40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84636" y="5045929"/>
                    <a:ext cx="82080" cy="27252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36BF3498-0FC9-FF96-A7FF-C416A259F408}"/>
                        </a:ext>
                      </a:extLst>
                    </p:cNvPr>
                    <p:cNvPicPr/>
                    <p:nvPr/>
                  </p:nvPicPr>
                  <p:blipFill>
                    <a:blip r:embed="rId98"/>
                    <a:stretch>
                      <a:fillRect/>
                    </a:stretch>
                  </p:blipFill>
                  <p:spPr>
                    <a:xfrm>
                      <a:off x="1075636" y="5037289"/>
                      <a:ext cx="99720" cy="29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A0CE64B6-7E6A-F21B-F6BD-96665285C503}"/>
                </a:ext>
              </a:extLst>
            </p:cNvPr>
            <p:cNvGrpSpPr/>
            <p:nvPr/>
          </p:nvGrpSpPr>
          <p:grpSpPr>
            <a:xfrm>
              <a:off x="722071" y="4162643"/>
              <a:ext cx="465120" cy="568800"/>
              <a:chOff x="775396" y="4162849"/>
              <a:chExt cx="465120" cy="568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9">
                <p14:nvContentPartPr>
                  <p14:cNvPr id="152" name="Ink 151">
                    <a:extLst>
                      <a:ext uri="{FF2B5EF4-FFF2-40B4-BE49-F238E27FC236}">
                        <a16:creationId xmlns:a16="http://schemas.microsoft.com/office/drawing/2014/main" id="{31DB1EF7-2600-5603-3F89-71B46A8430BB}"/>
                      </a:ext>
                    </a:extLst>
                  </p14:cNvPr>
                  <p14:cNvContentPartPr/>
                  <p14:nvPr/>
                </p14:nvContentPartPr>
                <p14:xfrm>
                  <a:off x="775756" y="4162849"/>
                  <a:ext cx="464760" cy="568800"/>
                </p14:xfrm>
              </p:contentPart>
            </mc:Choice>
            <mc:Fallback xmlns="">
              <p:pic>
                <p:nvPicPr>
                  <p:cNvPr id="152" name="Ink 151">
                    <a:extLst>
                      <a:ext uri="{FF2B5EF4-FFF2-40B4-BE49-F238E27FC236}">
                        <a16:creationId xmlns:a16="http://schemas.microsoft.com/office/drawing/2014/main" id="{31DB1EF7-2600-5603-3F89-71B46A8430BB}"/>
                      </a:ext>
                    </a:extLst>
                  </p:cNvPr>
                  <p:cNvPicPr/>
                  <p:nvPr/>
                </p:nvPicPr>
                <p:blipFill>
                  <a:blip r:embed="rId100"/>
                  <a:stretch>
                    <a:fillRect/>
                  </a:stretch>
                </p:blipFill>
                <p:spPr>
                  <a:xfrm>
                    <a:off x="766756" y="4154209"/>
                    <a:ext cx="482400" cy="58644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FFC76DEC-09C3-A3B9-45A6-2985346D1C79}"/>
                  </a:ext>
                </a:extLst>
              </p:cNvPr>
              <p:cNvGrpSpPr/>
              <p:nvPr/>
            </p:nvGrpSpPr>
            <p:grpSpPr>
              <a:xfrm>
                <a:off x="775396" y="4254649"/>
                <a:ext cx="428400" cy="384480"/>
                <a:chOff x="775396" y="4254649"/>
                <a:chExt cx="428400" cy="3844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01">
                  <p14:nvContentPartPr>
                    <p14:cNvPr id="154" name="Ink 153">
                      <a:extLst>
                        <a:ext uri="{FF2B5EF4-FFF2-40B4-BE49-F238E27FC236}">
                          <a16:creationId xmlns:a16="http://schemas.microsoft.com/office/drawing/2014/main" id="{8C678C05-3A69-E26F-AAFC-CFD8F0E82A0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75396" y="4310449"/>
                    <a:ext cx="394920" cy="57240"/>
                  </p14:xfrm>
                </p:contentPart>
              </mc:Choice>
              <mc:Fallback xmlns="">
                <p:pic>
                  <p:nvPicPr>
                    <p:cNvPr id="154" name="Ink 153">
                      <a:extLst>
                        <a:ext uri="{FF2B5EF4-FFF2-40B4-BE49-F238E27FC236}">
                          <a16:creationId xmlns:a16="http://schemas.microsoft.com/office/drawing/2014/main" id="{8C678C05-3A69-E26F-AAFC-CFD8F0E82A0A}"/>
                        </a:ext>
                      </a:extLst>
                    </p:cNvPr>
                    <p:cNvPicPr/>
                    <p:nvPr/>
                  </p:nvPicPr>
                  <p:blipFill>
                    <a:blip r:embed="rId102"/>
                    <a:stretch>
                      <a:fillRect/>
                    </a:stretch>
                  </p:blipFill>
                  <p:spPr>
                    <a:xfrm>
                      <a:off x="766396" y="4301809"/>
                      <a:ext cx="412560" cy="74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3">
                  <p14:nvContentPartPr>
                    <p14:cNvPr id="155" name="Ink 154">
                      <a:extLst>
                        <a:ext uri="{FF2B5EF4-FFF2-40B4-BE49-F238E27FC236}">
                          <a16:creationId xmlns:a16="http://schemas.microsoft.com/office/drawing/2014/main" id="{8929510F-77B5-6CC3-FFB6-4F30AE98152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35156" y="4413049"/>
                    <a:ext cx="359640" cy="66240"/>
                  </p14:xfrm>
                </p:contentPart>
              </mc:Choice>
              <mc:Fallback xmlns="">
                <p:pic>
                  <p:nvPicPr>
                    <p:cNvPr id="155" name="Ink 154">
                      <a:extLst>
                        <a:ext uri="{FF2B5EF4-FFF2-40B4-BE49-F238E27FC236}">
                          <a16:creationId xmlns:a16="http://schemas.microsoft.com/office/drawing/2014/main" id="{8929510F-77B5-6CC3-FFB6-4F30AE981529}"/>
                        </a:ext>
                      </a:extLst>
                    </p:cNvPr>
                    <p:cNvPicPr/>
                    <p:nvPr/>
                  </p:nvPicPr>
                  <p:blipFill>
                    <a:blip r:embed="rId104"/>
                    <a:stretch>
                      <a:fillRect/>
                    </a:stretch>
                  </p:blipFill>
                  <p:spPr>
                    <a:xfrm>
                      <a:off x="826156" y="4404409"/>
                      <a:ext cx="377280" cy="83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5">
                  <p14:nvContentPartPr>
                    <p14:cNvPr id="156" name="Ink 155">
                      <a:extLst>
                        <a:ext uri="{FF2B5EF4-FFF2-40B4-BE49-F238E27FC236}">
                          <a16:creationId xmlns:a16="http://schemas.microsoft.com/office/drawing/2014/main" id="{9DD88F8A-2A58-5FDD-32FC-7CEE45F86FF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0956" y="4571809"/>
                    <a:ext cx="312840" cy="18720"/>
                  </p14:xfrm>
                </p:contentPart>
              </mc:Choice>
              <mc:Fallback xmlns="">
                <p:pic>
                  <p:nvPicPr>
                    <p:cNvPr id="156" name="Ink 155">
                      <a:extLst>
                        <a:ext uri="{FF2B5EF4-FFF2-40B4-BE49-F238E27FC236}">
                          <a16:creationId xmlns:a16="http://schemas.microsoft.com/office/drawing/2014/main" id="{9DD88F8A-2A58-5FDD-32FC-7CEE45F86FFD}"/>
                        </a:ext>
                      </a:extLst>
                    </p:cNvPr>
                    <p:cNvPicPr/>
                    <p:nvPr/>
                  </p:nvPicPr>
                  <p:blipFill>
                    <a:blip r:embed="rId106"/>
                    <a:stretch>
                      <a:fillRect/>
                    </a:stretch>
                  </p:blipFill>
                  <p:spPr>
                    <a:xfrm>
                      <a:off x="882316" y="4563169"/>
                      <a:ext cx="330480" cy="36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7">
                  <p14:nvContentPartPr>
                    <p14:cNvPr id="157" name="Ink 156">
                      <a:extLst>
                        <a:ext uri="{FF2B5EF4-FFF2-40B4-BE49-F238E27FC236}">
                          <a16:creationId xmlns:a16="http://schemas.microsoft.com/office/drawing/2014/main" id="{33C68F84-C2D2-E065-CBF0-B27BF850701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3116" y="4627969"/>
                    <a:ext cx="198720" cy="11160"/>
                  </p14:xfrm>
                </p:contentPart>
              </mc:Choice>
              <mc:Fallback xmlns="">
                <p:pic>
                  <p:nvPicPr>
                    <p:cNvPr id="157" name="Ink 156">
                      <a:extLst>
                        <a:ext uri="{FF2B5EF4-FFF2-40B4-BE49-F238E27FC236}">
                          <a16:creationId xmlns:a16="http://schemas.microsoft.com/office/drawing/2014/main" id="{33C68F84-C2D2-E065-CBF0-B27BF8507011}"/>
                        </a:ext>
                      </a:extLst>
                    </p:cNvPr>
                    <p:cNvPicPr/>
                    <p:nvPr/>
                  </p:nvPicPr>
                  <p:blipFill>
                    <a:blip r:embed="rId108"/>
                    <a:stretch>
                      <a:fillRect/>
                    </a:stretch>
                  </p:blipFill>
                  <p:spPr>
                    <a:xfrm>
                      <a:off x="884116" y="4618969"/>
                      <a:ext cx="216360" cy="28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9">
                  <p14:nvContentPartPr>
                    <p14:cNvPr id="158" name="Ink 157">
                      <a:extLst>
                        <a:ext uri="{FF2B5EF4-FFF2-40B4-BE49-F238E27FC236}">
                          <a16:creationId xmlns:a16="http://schemas.microsoft.com/office/drawing/2014/main" id="{9DC8A501-14D0-3E3C-CDA3-6784872197E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44156" y="4254649"/>
                    <a:ext cx="267840" cy="69480"/>
                  </p14:xfrm>
                </p:contentPart>
              </mc:Choice>
              <mc:Fallback xmlns="">
                <p:pic>
                  <p:nvPicPr>
                    <p:cNvPr id="158" name="Ink 157">
                      <a:extLst>
                        <a:ext uri="{FF2B5EF4-FFF2-40B4-BE49-F238E27FC236}">
                          <a16:creationId xmlns:a16="http://schemas.microsoft.com/office/drawing/2014/main" id="{9DC8A501-14D0-3E3C-CDA3-6784872197E5}"/>
                        </a:ext>
                      </a:extLst>
                    </p:cNvPr>
                    <p:cNvPicPr/>
                    <p:nvPr/>
                  </p:nvPicPr>
                  <p:blipFill>
                    <a:blip r:embed="rId110"/>
                    <a:stretch>
                      <a:fillRect/>
                    </a:stretch>
                  </p:blipFill>
                  <p:spPr>
                    <a:xfrm>
                      <a:off x="835516" y="4245649"/>
                      <a:ext cx="285480" cy="871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CAE4D97-3041-E9D3-74BB-4D81F992C9EB}"/>
              </a:ext>
            </a:extLst>
          </p:cNvPr>
          <p:cNvGrpSpPr/>
          <p:nvPr/>
        </p:nvGrpSpPr>
        <p:grpSpPr>
          <a:xfrm>
            <a:off x="5656148" y="5909899"/>
            <a:ext cx="5015062" cy="570198"/>
            <a:chOff x="5656148" y="5909899"/>
            <a:chExt cx="5015062" cy="57019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E4D068-A2D3-5004-DFEC-90493790FC28}"/>
                </a:ext>
              </a:extLst>
            </p:cNvPr>
            <p:cNvSpPr txBox="1"/>
            <p:nvPr/>
          </p:nvSpPr>
          <p:spPr>
            <a:xfrm>
              <a:off x="5656148" y="6048291"/>
              <a:ext cx="5015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6600"/>
                  </a:solidFill>
                </a:rPr>
                <a:t>e.g.          =  0.71          + 0.38               =  0.62</a:t>
              </a: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47A5E06C-69A9-A648-1673-A9A206B4AE45}"/>
                </a:ext>
              </a:extLst>
            </p:cNvPr>
            <p:cNvGrpSpPr/>
            <p:nvPr/>
          </p:nvGrpSpPr>
          <p:grpSpPr>
            <a:xfrm>
              <a:off x="7449716" y="5909899"/>
              <a:ext cx="465120" cy="568800"/>
              <a:chOff x="775396" y="4162849"/>
              <a:chExt cx="465120" cy="568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1">
                <p14:nvContentPartPr>
                  <p14:cNvPr id="124" name="Ink 123">
                    <a:extLst>
                      <a:ext uri="{FF2B5EF4-FFF2-40B4-BE49-F238E27FC236}">
                        <a16:creationId xmlns:a16="http://schemas.microsoft.com/office/drawing/2014/main" id="{DA13F528-53CF-8B29-6A86-8FF4CF67AC1F}"/>
                      </a:ext>
                    </a:extLst>
                  </p14:cNvPr>
                  <p14:cNvContentPartPr/>
                  <p14:nvPr/>
                </p14:nvContentPartPr>
                <p14:xfrm>
                  <a:off x="775756" y="4162849"/>
                  <a:ext cx="464760" cy="568800"/>
                </p14:xfrm>
              </p:contentPart>
            </mc:Choice>
            <mc:Fallback xmlns="">
              <p:pic>
                <p:nvPicPr>
                  <p:cNvPr id="124" name="Ink 123">
                    <a:extLst>
                      <a:ext uri="{FF2B5EF4-FFF2-40B4-BE49-F238E27FC236}">
                        <a16:creationId xmlns:a16="http://schemas.microsoft.com/office/drawing/2014/main" id="{DA13F528-53CF-8B29-6A86-8FF4CF67AC1F}"/>
                      </a:ext>
                    </a:extLst>
                  </p:cNvPr>
                  <p:cNvPicPr/>
                  <p:nvPr/>
                </p:nvPicPr>
                <p:blipFill>
                  <a:blip r:embed="rId100"/>
                  <a:stretch>
                    <a:fillRect/>
                  </a:stretch>
                </p:blipFill>
                <p:spPr>
                  <a:xfrm>
                    <a:off x="766756" y="4154209"/>
                    <a:ext cx="482400" cy="58644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A4D6960B-61B6-5B91-336F-1B8F00C3DAD9}"/>
                  </a:ext>
                </a:extLst>
              </p:cNvPr>
              <p:cNvGrpSpPr/>
              <p:nvPr/>
            </p:nvGrpSpPr>
            <p:grpSpPr>
              <a:xfrm>
                <a:off x="775396" y="4254649"/>
                <a:ext cx="428400" cy="384480"/>
                <a:chOff x="775396" y="4254649"/>
                <a:chExt cx="428400" cy="3844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12">
                  <p14:nvContentPartPr>
                    <p14:cNvPr id="125" name="Ink 124">
                      <a:extLst>
                        <a:ext uri="{FF2B5EF4-FFF2-40B4-BE49-F238E27FC236}">
                          <a16:creationId xmlns:a16="http://schemas.microsoft.com/office/drawing/2014/main" id="{4EB8DD61-E798-ABBF-045E-E52F54C4BAD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75396" y="4310449"/>
                    <a:ext cx="394920" cy="5724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4EB8DD61-E798-ABBF-045E-E52F54C4BAD9}"/>
                        </a:ext>
                      </a:extLst>
                    </p:cNvPr>
                    <p:cNvPicPr/>
                    <p:nvPr/>
                  </p:nvPicPr>
                  <p:blipFill>
                    <a:blip r:embed="rId102"/>
                    <a:stretch>
                      <a:fillRect/>
                    </a:stretch>
                  </p:blipFill>
                  <p:spPr>
                    <a:xfrm>
                      <a:off x="766396" y="4301809"/>
                      <a:ext cx="412560" cy="74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3">
                  <p14:nvContentPartPr>
                    <p14:cNvPr id="126" name="Ink 125">
                      <a:extLst>
                        <a:ext uri="{FF2B5EF4-FFF2-40B4-BE49-F238E27FC236}">
                          <a16:creationId xmlns:a16="http://schemas.microsoft.com/office/drawing/2014/main" id="{8ADFFE02-3BEB-5907-D929-BBAB6EB382B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35156" y="4413049"/>
                    <a:ext cx="359640" cy="66240"/>
                  </p14:xfrm>
                </p:contentPart>
              </mc:Choice>
              <mc:Fallback xmlns="">
                <p:pic>
                  <p:nvPicPr>
                    <p:cNvPr id="126" name="Ink 125">
                      <a:extLst>
                        <a:ext uri="{FF2B5EF4-FFF2-40B4-BE49-F238E27FC236}">
                          <a16:creationId xmlns:a16="http://schemas.microsoft.com/office/drawing/2014/main" id="{8ADFFE02-3BEB-5907-D929-BBAB6EB382B0}"/>
                        </a:ext>
                      </a:extLst>
                    </p:cNvPr>
                    <p:cNvPicPr/>
                    <p:nvPr/>
                  </p:nvPicPr>
                  <p:blipFill>
                    <a:blip r:embed="rId104"/>
                    <a:stretch>
                      <a:fillRect/>
                    </a:stretch>
                  </p:blipFill>
                  <p:spPr>
                    <a:xfrm>
                      <a:off x="826156" y="4404409"/>
                      <a:ext cx="377280" cy="83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4">
                  <p14:nvContentPartPr>
                    <p14:cNvPr id="127" name="Ink 126">
                      <a:extLst>
                        <a:ext uri="{FF2B5EF4-FFF2-40B4-BE49-F238E27FC236}">
                          <a16:creationId xmlns:a16="http://schemas.microsoft.com/office/drawing/2014/main" id="{05FC62D8-6903-2692-7E35-3D10FF069F4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0956" y="4571809"/>
                    <a:ext cx="312840" cy="1872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05FC62D8-6903-2692-7E35-3D10FF069F49}"/>
                        </a:ext>
                      </a:extLst>
                    </p:cNvPr>
                    <p:cNvPicPr/>
                    <p:nvPr/>
                  </p:nvPicPr>
                  <p:blipFill>
                    <a:blip r:embed="rId106"/>
                    <a:stretch>
                      <a:fillRect/>
                    </a:stretch>
                  </p:blipFill>
                  <p:spPr>
                    <a:xfrm>
                      <a:off x="882316" y="4563169"/>
                      <a:ext cx="330480" cy="36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5">
                  <p14:nvContentPartPr>
                    <p14:cNvPr id="128" name="Ink 127">
                      <a:extLst>
                        <a:ext uri="{FF2B5EF4-FFF2-40B4-BE49-F238E27FC236}">
                          <a16:creationId xmlns:a16="http://schemas.microsoft.com/office/drawing/2014/main" id="{7230EE23-D8C6-62C4-4576-B6A8C18E417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3116" y="4627969"/>
                    <a:ext cx="198720" cy="1116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7230EE23-D8C6-62C4-4576-B6A8C18E4175}"/>
                        </a:ext>
                      </a:extLst>
                    </p:cNvPr>
                    <p:cNvPicPr/>
                    <p:nvPr/>
                  </p:nvPicPr>
                  <p:blipFill>
                    <a:blip r:embed="rId108"/>
                    <a:stretch>
                      <a:fillRect/>
                    </a:stretch>
                  </p:blipFill>
                  <p:spPr>
                    <a:xfrm>
                      <a:off x="884116" y="4618969"/>
                      <a:ext cx="216360" cy="28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6">
                  <p14:nvContentPartPr>
                    <p14:cNvPr id="129" name="Ink 128">
                      <a:extLst>
                        <a:ext uri="{FF2B5EF4-FFF2-40B4-BE49-F238E27FC236}">
                          <a16:creationId xmlns:a16="http://schemas.microsoft.com/office/drawing/2014/main" id="{FD3A1777-061C-BAA6-3032-D92AB3968BE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44156" y="4254649"/>
                    <a:ext cx="267840" cy="6948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FD3A1777-061C-BAA6-3032-D92AB3968BE7}"/>
                        </a:ext>
                      </a:extLst>
                    </p:cNvPr>
                    <p:cNvPicPr/>
                    <p:nvPr/>
                  </p:nvPicPr>
                  <p:blipFill>
                    <a:blip r:embed="rId110"/>
                    <a:stretch>
                      <a:fillRect/>
                    </a:stretch>
                  </p:blipFill>
                  <p:spPr>
                    <a:xfrm>
                      <a:off x="835516" y="4245649"/>
                      <a:ext cx="285480" cy="871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15970BEB-EB84-549D-6047-C26C571917BA}"/>
                </a:ext>
              </a:extLst>
            </p:cNvPr>
            <p:cNvGrpSpPr/>
            <p:nvPr/>
          </p:nvGrpSpPr>
          <p:grpSpPr>
            <a:xfrm>
              <a:off x="6224421" y="6048291"/>
              <a:ext cx="430920" cy="429840"/>
              <a:chOff x="3179836" y="4327729"/>
              <a:chExt cx="430920" cy="429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7">
                <p14:nvContentPartPr>
                  <p14:cNvPr id="140" name="Ink 139">
                    <a:extLst>
                      <a:ext uri="{FF2B5EF4-FFF2-40B4-BE49-F238E27FC236}">
                        <a16:creationId xmlns:a16="http://schemas.microsoft.com/office/drawing/2014/main" id="{7AEBD9BF-D103-942A-6366-61961B6AFDCE}"/>
                      </a:ext>
                    </a:extLst>
                  </p14:cNvPr>
                  <p14:cNvContentPartPr/>
                  <p14:nvPr/>
                </p14:nvContentPartPr>
                <p14:xfrm>
                  <a:off x="3179836" y="4327729"/>
                  <a:ext cx="430920" cy="429840"/>
                </p14:xfrm>
              </p:contentPart>
            </mc:Choice>
            <mc:Fallback xmlns="">
              <p:pic>
                <p:nvPicPr>
                  <p:cNvPr id="140" name="Ink 139">
                    <a:extLst>
                      <a:ext uri="{FF2B5EF4-FFF2-40B4-BE49-F238E27FC236}">
                        <a16:creationId xmlns:a16="http://schemas.microsoft.com/office/drawing/2014/main" id="{7AEBD9BF-D103-942A-6366-61961B6AFDCE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3171196" y="4319089"/>
                    <a:ext cx="448560" cy="44748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F3E0A22A-6CED-77BB-9C87-EC846A4B512E}"/>
                  </a:ext>
                </a:extLst>
              </p:cNvPr>
              <p:cNvGrpSpPr/>
              <p:nvPr/>
            </p:nvGrpSpPr>
            <p:grpSpPr>
              <a:xfrm>
                <a:off x="3228076" y="4413049"/>
                <a:ext cx="311760" cy="233640"/>
                <a:chOff x="3228076" y="4413049"/>
                <a:chExt cx="311760" cy="2336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18">
                  <p14:nvContentPartPr>
                    <p14:cNvPr id="142" name="Ink 141">
                      <a:extLst>
                        <a:ext uri="{FF2B5EF4-FFF2-40B4-BE49-F238E27FC236}">
                          <a16:creationId xmlns:a16="http://schemas.microsoft.com/office/drawing/2014/main" id="{57B70056-F09C-680C-A931-937BA05F418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93596" y="4464889"/>
                    <a:ext cx="7560" cy="14760"/>
                  </p14:xfrm>
                </p:contentPart>
              </mc:Choice>
              <mc:Fallback xmlns="">
                <p:pic>
                  <p:nvPicPr>
                    <p:cNvPr id="142" name="Ink 141">
                      <a:extLst>
                        <a:ext uri="{FF2B5EF4-FFF2-40B4-BE49-F238E27FC236}">
                          <a16:creationId xmlns:a16="http://schemas.microsoft.com/office/drawing/2014/main" id="{57B70056-F09C-680C-A931-937BA05F418F}"/>
                        </a:ext>
                      </a:extLst>
                    </p:cNvPr>
                    <p:cNvPicPr/>
                    <p:nvPr/>
                  </p:nvPicPr>
                  <p:blipFill>
                    <a:blip r:embed="rId78"/>
                    <a:stretch>
                      <a:fillRect/>
                    </a:stretch>
                  </p:blipFill>
                  <p:spPr>
                    <a:xfrm>
                      <a:off x="3284596" y="4456249"/>
                      <a:ext cx="25200" cy="3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9">
                  <p14:nvContentPartPr>
                    <p14:cNvPr id="143" name="Ink 142">
                      <a:extLst>
                        <a:ext uri="{FF2B5EF4-FFF2-40B4-BE49-F238E27FC236}">
                          <a16:creationId xmlns:a16="http://schemas.microsoft.com/office/drawing/2014/main" id="{AF38A835-B864-5A8D-93D7-092DD46061B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9436" y="4413049"/>
                    <a:ext cx="18000" cy="30600"/>
                  </p14:xfrm>
                </p:contentPart>
              </mc:Choice>
              <mc:Fallback xmlns="">
                <p:pic>
                  <p:nvPicPr>
                    <p:cNvPr id="143" name="Ink 142">
                      <a:extLst>
                        <a:ext uri="{FF2B5EF4-FFF2-40B4-BE49-F238E27FC236}">
                          <a16:creationId xmlns:a16="http://schemas.microsoft.com/office/drawing/2014/main" id="{AF38A835-B864-5A8D-93D7-092DD46061B2}"/>
                        </a:ext>
                      </a:extLst>
                    </p:cNvPr>
                    <p:cNvPicPr/>
                    <p:nvPr/>
                  </p:nvPicPr>
                  <p:blipFill>
                    <a:blip r:embed="rId80"/>
                    <a:stretch>
                      <a:fillRect/>
                    </a:stretch>
                  </p:blipFill>
                  <p:spPr>
                    <a:xfrm>
                      <a:off x="3390436" y="4404409"/>
                      <a:ext cx="35640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0">
                  <p14:nvContentPartPr>
                    <p14:cNvPr id="144" name="Ink 143">
                      <a:extLst>
                        <a:ext uri="{FF2B5EF4-FFF2-40B4-BE49-F238E27FC236}">
                          <a16:creationId xmlns:a16="http://schemas.microsoft.com/office/drawing/2014/main" id="{4C8802DE-2350-ABA3-4EC1-6F11DEC5CB6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510676" y="4449409"/>
                    <a:ext cx="29160" cy="41760"/>
                  </p14:xfrm>
                </p:contentPart>
              </mc:Choice>
              <mc:Fallback xmlns="">
                <p:pic>
                  <p:nvPicPr>
                    <p:cNvPr id="144" name="Ink 143">
                      <a:extLst>
                        <a:ext uri="{FF2B5EF4-FFF2-40B4-BE49-F238E27FC236}">
                          <a16:creationId xmlns:a16="http://schemas.microsoft.com/office/drawing/2014/main" id="{4C8802DE-2350-ABA3-4EC1-6F11DEC5CB65}"/>
                        </a:ext>
                      </a:extLst>
                    </p:cNvPr>
                    <p:cNvPicPr/>
                    <p:nvPr/>
                  </p:nvPicPr>
                  <p:blipFill>
                    <a:blip r:embed="rId82"/>
                    <a:stretch>
                      <a:fillRect/>
                    </a:stretch>
                  </p:blipFill>
                  <p:spPr>
                    <a:xfrm>
                      <a:off x="3501676" y="4440769"/>
                      <a:ext cx="4680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1">
                  <p14:nvContentPartPr>
                    <p14:cNvPr id="145" name="Ink 144">
                      <a:extLst>
                        <a:ext uri="{FF2B5EF4-FFF2-40B4-BE49-F238E27FC236}">
                          <a16:creationId xmlns:a16="http://schemas.microsoft.com/office/drawing/2014/main" id="{23FE1FCD-F89B-88C1-F368-491FFB8AB72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75756" y="4579369"/>
                    <a:ext cx="14040" cy="20880"/>
                  </p14:xfrm>
                </p:contentPart>
              </mc:Choice>
              <mc:Fallback xmlns="">
                <p:pic>
                  <p:nvPicPr>
                    <p:cNvPr id="145" name="Ink 144">
                      <a:extLst>
                        <a:ext uri="{FF2B5EF4-FFF2-40B4-BE49-F238E27FC236}">
                          <a16:creationId xmlns:a16="http://schemas.microsoft.com/office/drawing/2014/main" id="{23FE1FCD-F89B-88C1-F368-491FFB8AB72A}"/>
                        </a:ext>
                      </a:extLst>
                    </p:cNvPr>
                    <p:cNvPicPr/>
                    <p:nvPr/>
                  </p:nvPicPr>
                  <p:blipFill>
                    <a:blip r:embed="rId84"/>
                    <a:stretch>
                      <a:fillRect/>
                    </a:stretch>
                  </p:blipFill>
                  <p:spPr>
                    <a:xfrm>
                      <a:off x="3467116" y="4570369"/>
                      <a:ext cx="31680" cy="38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2">
                  <p14:nvContentPartPr>
                    <p14:cNvPr id="146" name="Ink 145">
                      <a:extLst>
                        <a:ext uri="{FF2B5EF4-FFF2-40B4-BE49-F238E27FC236}">
                          <a16:creationId xmlns:a16="http://schemas.microsoft.com/office/drawing/2014/main" id="{6D0F96F4-AE36-020B-49D7-D8C60D977C2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61636" y="4642369"/>
                    <a:ext cx="16200" cy="4320"/>
                  </p14:xfrm>
                </p:contentPart>
              </mc:Choice>
              <mc:Fallback xmlns="">
                <p:pic>
                  <p:nvPicPr>
                    <p:cNvPr id="146" name="Ink 145">
                      <a:extLst>
                        <a:ext uri="{FF2B5EF4-FFF2-40B4-BE49-F238E27FC236}">
                          <a16:creationId xmlns:a16="http://schemas.microsoft.com/office/drawing/2014/main" id="{6D0F96F4-AE36-020B-49D7-D8C60D977C27}"/>
                        </a:ext>
                      </a:extLst>
                    </p:cNvPr>
                    <p:cNvPicPr/>
                    <p:nvPr/>
                  </p:nvPicPr>
                  <p:blipFill>
                    <a:blip r:embed="rId86"/>
                    <a:stretch>
                      <a:fillRect/>
                    </a:stretch>
                  </p:blipFill>
                  <p:spPr>
                    <a:xfrm>
                      <a:off x="3352996" y="4633369"/>
                      <a:ext cx="33840" cy="21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3">
                  <p14:nvContentPartPr>
                    <p14:cNvPr id="147" name="Ink 146">
                      <a:extLst>
                        <a:ext uri="{FF2B5EF4-FFF2-40B4-BE49-F238E27FC236}">
                          <a16:creationId xmlns:a16="http://schemas.microsoft.com/office/drawing/2014/main" id="{CF94E495-B2DD-AFF0-214F-B9950A349B0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28076" y="4553089"/>
                    <a:ext cx="38880" cy="25560"/>
                  </p14:xfrm>
                </p:contentPart>
              </mc:Choice>
              <mc:Fallback xmlns="">
                <p:pic>
                  <p:nvPicPr>
                    <p:cNvPr id="147" name="Ink 146">
                      <a:extLst>
                        <a:ext uri="{FF2B5EF4-FFF2-40B4-BE49-F238E27FC236}">
                          <a16:creationId xmlns:a16="http://schemas.microsoft.com/office/drawing/2014/main" id="{CF94E495-B2DD-AFF0-214F-B9950A349B0E}"/>
                        </a:ext>
                      </a:extLst>
                    </p:cNvPr>
                    <p:cNvPicPr/>
                    <p:nvPr/>
                  </p:nvPicPr>
                  <p:blipFill>
                    <a:blip r:embed="rId88"/>
                    <a:stretch>
                      <a:fillRect/>
                    </a:stretch>
                  </p:blipFill>
                  <p:spPr>
                    <a:xfrm>
                      <a:off x="3219436" y="4544449"/>
                      <a:ext cx="56520" cy="432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4">
                  <p14:nvContentPartPr>
                    <p14:cNvPr id="148" name="Ink 147">
                      <a:extLst>
                        <a:ext uri="{FF2B5EF4-FFF2-40B4-BE49-F238E27FC236}">
                          <a16:creationId xmlns:a16="http://schemas.microsoft.com/office/drawing/2014/main" id="{35F791A1-A632-D33D-DBFF-81BABEFD318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0436" y="4506649"/>
                    <a:ext cx="6120" cy="8280"/>
                  </p14:xfrm>
                </p:contentPart>
              </mc:Choice>
              <mc:Fallback xmlns="">
                <p:pic>
                  <p:nvPicPr>
                    <p:cNvPr id="148" name="Ink 147">
                      <a:extLst>
                        <a:ext uri="{FF2B5EF4-FFF2-40B4-BE49-F238E27FC236}">
                          <a16:creationId xmlns:a16="http://schemas.microsoft.com/office/drawing/2014/main" id="{35F791A1-A632-D33D-DBFF-81BABEFD318D}"/>
                        </a:ext>
                      </a:extLst>
                    </p:cNvPr>
                    <p:cNvPicPr/>
                    <p:nvPr/>
                  </p:nvPicPr>
                  <p:blipFill>
                    <a:blip r:embed="rId90"/>
                    <a:stretch>
                      <a:fillRect/>
                    </a:stretch>
                  </p:blipFill>
                  <p:spPr>
                    <a:xfrm>
                      <a:off x="3381436" y="4497649"/>
                      <a:ext cx="23760" cy="259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61AED95-1875-A5C8-61D4-E01EA5D335BE}"/>
                </a:ext>
              </a:extLst>
            </p:cNvPr>
            <p:cNvGrpSpPr/>
            <p:nvPr/>
          </p:nvGrpSpPr>
          <p:grpSpPr>
            <a:xfrm>
              <a:off x="8809058" y="5985817"/>
              <a:ext cx="486360" cy="494280"/>
              <a:chOff x="889246" y="4965649"/>
              <a:chExt cx="486360" cy="494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25">
                <p14:nvContentPartPr>
                  <p14:cNvPr id="160" name="Ink 159">
                    <a:extLst>
                      <a:ext uri="{FF2B5EF4-FFF2-40B4-BE49-F238E27FC236}">
                        <a16:creationId xmlns:a16="http://schemas.microsoft.com/office/drawing/2014/main" id="{1994DD7F-CCBC-D5E1-CEF4-4EB639FA7846}"/>
                      </a:ext>
                    </a:extLst>
                  </p14:cNvPr>
                  <p14:cNvContentPartPr/>
                  <p14:nvPr/>
                </p14:nvContentPartPr>
                <p14:xfrm>
                  <a:off x="889246" y="4965649"/>
                  <a:ext cx="486360" cy="494280"/>
                </p14:xfrm>
              </p:contentPart>
            </mc:Choice>
            <mc:Fallback xmlns="">
              <p:pic>
                <p:nvPicPr>
                  <p:cNvPr id="160" name="Ink 159">
                    <a:extLst>
                      <a:ext uri="{FF2B5EF4-FFF2-40B4-BE49-F238E27FC236}">
                        <a16:creationId xmlns:a16="http://schemas.microsoft.com/office/drawing/2014/main" id="{1994DD7F-CCBC-D5E1-CEF4-4EB639FA7846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880606" y="4956649"/>
                    <a:ext cx="504000" cy="51192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DFA0CFE1-364E-E15E-6B6E-F5F2A10B650B}"/>
                  </a:ext>
                </a:extLst>
              </p:cNvPr>
              <p:cNvGrpSpPr/>
              <p:nvPr/>
            </p:nvGrpSpPr>
            <p:grpSpPr>
              <a:xfrm>
                <a:off x="958006" y="4995889"/>
                <a:ext cx="380160" cy="435240"/>
                <a:chOff x="958006" y="4995889"/>
                <a:chExt cx="380160" cy="435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26">
                  <p14:nvContentPartPr>
                    <p14:cNvPr id="162" name="Ink 161">
                      <a:extLst>
                        <a:ext uri="{FF2B5EF4-FFF2-40B4-BE49-F238E27FC236}">
                          <a16:creationId xmlns:a16="http://schemas.microsoft.com/office/drawing/2014/main" id="{516AE66A-A049-D115-D249-DAA862F5B20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58006" y="5000569"/>
                    <a:ext cx="122400" cy="374760"/>
                  </p14:xfrm>
                </p:contentPart>
              </mc:Choice>
              <mc:Fallback xmlns="">
                <p:pic>
                  <p:nvPicPr>
                    <p:cNvPr id="162" name="Ink 161">
                      <a:extLst>
                        <a:ext uri="{FF2B5EF4-FFF2-40B4-BE49-F238E27FC236}">
                          <a16:creationId xmlns:a16="http://schemas.microsoft.com/office/drawing/2014/main" id="{516AE66A-A049-D115-D249-DAA862F5B20C}"/>
                        </a:ext>
                      </a:extLst>
                    </p:cNvPr>
                    <p:cNvPicPr/>
                    <p:nvPr/>
                  </p:nvPicPr>
                  <p:blipFill>
                    <a:blip r:embed="rId94"/>
                    <a:stretch>
                      <a:fillRect/>
                    </a:stretch>
                  </p:blipFill>
                  <p:spPr>
                    <a:xfrm>
                      <a:off x="949006" y="4991569"/>
                      <a:ext cx="140040" cy="39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7">
                  <p14:nvContentPartPr>
                    <p14:cNvPr id="163" name="Ink 162">
                      <a:extLst>
                        <a:ext uri="{FF2B5EF4-FFF2-40B4-BE49-F238E27FC236}">
                          <a16:creationId xmlns:a16="http://schemas.microsoft.com/office/drawing/2014/main" id="{02FB8C5E-BB6C-68DC-BA57-00DDEC527FD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129726" y="4995889"/>
                    <a:ext cx="129960" cy="435240"/>
                  </p14:xfrm>
                </p:contentPart>
              </mc:Choice>
              <mc:Fallback xmlns="">
                <p:pic>
                  <p:nvPicPr>
                    <p:cNvPr id="163" name="Ink 162">
                      <a:extLst>
                        <a:ext uri="{FF2B5EF4-FFF2-40B4-BE49-F238E27FC236}">
                          <a16:creationId xmlns:a16="http://schemas.microsoft.com/office/drawing/2014/main" id="{02FB8C5E-BB6C-68DC-BA57-00DDEC527FDB}"/>
                        </a:ext>
                      </a:extLst>
                    </p:cNvPr>
                    <p:cNvPicPr/>
                    <p:nvPr/>
                  </p:nvPicPr>
                  <p:blipFill>
                    <a:blip r:embed="rId96"/>
                    <a:stretch>
                      <a:fillRect/>
                    </a:stretch>
                  </p:blipFill>
                  <p:spPr>
                    <a:xfrm>
                      <a:off x="1120726" y="4987249"/>
                      <a:ext cx="147600" cy="452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8">
                  <p14:nvContentPartPr>
                    <p14:cNvPr id="164" name="Ink 163">
                      <a:extLst>
                        <a:ext uri="{FF2B5EF4-FFF2-40B4-BE49-F238E27FC236}">
                          <a16:creationId xmlns:a16="http://schemas.microsoft.com/office/drawing/2014/main" id="{0F649131-EF55-6115-4B29-3FCBF4EAEEB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256086" y="5045929"/>
                    <a:ext cx="82080" cy="272520"/>
                  </p14:xfrm>
                </p:contentPart>
              </mc:Choice>
              <mc:Fallback xmlns="">
                <p:pic>
                  <p:nvPicPr>
                    <p:cNvPr id="164" name="Ink 163">
                      <a:extLst>
                        <a:ext uri="{FF2B5EF4-FFF2-40B4-BE49-F238E27FC236}">
                          <a16:creationId xmlns:a16="http://schemas.microsoft.com/office/drawing/2014/main" id="{0F649131-EF55-6115-4B29-3FCBF4EAEEB5}"/>
                        </a:ext>
                      </a:extLst>
                    </p:cNvPr>
                    <p:cNvPicPr/>
                    <p:nvPr/>
                  </p:nvPicPr>
                  <p:blipFill>
                    <a:blip r:embed="rId98"/>
                    <a:stretch>
                      <a:fillRect/>
                    </a:stretch>
                  </p:blipFill>
                  <p:spPr>
                    <a:xfrm>
                      <a:off x="1247086" y="5037289"/>
                      <a:ext cx="99720" cy="29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FD8CF0A-A179-57D9-0F10-CDD6C11E2434}"/>
              </a:ext>
            </a:extLst>
          </p:cNvPr>
          <p:cNvGrpSpPr/>
          <p:nvPr/>
        </p:nvGrpSpPr>
        <p:grpSpPr>
          <a:xfrm>
            <a:off x="475215" y="909477"/>
            <a:ext cx="4625115" cy="4786279"/>
            <a:chOff x="475215" y="909477"/>
            <a:chExt cx="4625115" cy="4786279"/>
          </a:xfrm>
        </p:grpSpPr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E5B1383C-FF4E-CD18-7F23-EF8636CC9E4B}"/>
                </a:ext>
              </a:extLst>
            </p:cNvPr>
            <p:cNvGrpSpPr/>
            <p:nvPr/>
          </p:nvGrpSpPr>
          <p:grpSpPr>
            <a:xfrm>
              <a:off x="715948" y="2775975"/>
              <a:ext cx="705601" cy="2919781"/>
              <a:chOff x="715948" y="2775975"/>
              <a:chExt cx="705601" cy="2919781"/>
            </a:xfrm>
          </p:grpSpPr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06F18674-E66F-2F60-2F44-FF54E76218C5}"/>
                  </a:ext>
                </a:extLst>
              </p:cNvPr>
              <p:cNvSpPr txBox="1"/>
              <p:nvPr/>
            </p:nvSpPr>
            <p:spPr>
              <a:xfrm>
                <a:off x="715948" y="2775975"/>
                <a:ext cx="6158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0.85</a:t>
                </a: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EB6B94CC-9764-0DF7-75A6-B9FF52AADCFC}"/>
                  </a:ext>
                </a:extLst>
              </p:cNvPr>
              <p:cNvSpPr txBox="1"/>
              <p:nvPr/>
            </p:nvSpPr>
            <p:spPr>
              <a:xfrm>
                <a:off x="745857" y="3636384"/>
                <a:ext cx="5709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0.13</a:t>
                </a: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902405D6-0AEB-BB10-5E08-22AB94988F18}"/>
                  </a:ext>
                </a:extLst>
              </p:cNvPr>
              <p:cNvSpPr txBox="1"/>
              <p:nvPr/>
            </p:nvSpPr>
            <p:spPr>
              <a:xfrm>
                <a:off x="775766" y="4496793"/>
                <a:ext cx="6110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0.52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960D3A1A-B1B5-900E-5499-FCADD6BE247E}"/>
                  </a:ext>
                </a:extLst>
              </p:cNvPr>
              <p:cNvSpPr txBox="1"/>
              <p:nvPr/>
            </p:nvSpPr>
            <p:spPr>
              <a:xfrm>
                <a:off x="805675" y="5357202"/>
                <a:ext cx="6158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0.65</a:t>
                </a:r>
              </a:p>
            </p:txBody>
          </p:sp>
        </p:grpSp>
        <p:pic>
          <p:nvPicPr>
            <p:cNvPr id="175" name="Picture 174">
              <a:extLst>
                <a:ext uri="{FF2B5EF4-FFF2-40B4-BE49-F238E27FC236}">
                  <a16:creationId xmlns:a16="http://schemas.microsoft.com/office/drawing/2014/main" id="{2F5A33DC-6BA0-191C-5F9E-F549B9A75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9"/>
            <a:stretch>
              <a:fillRect/>
            </a:stretch>
          </p:blipFill>
          <p:spPr>
            <a:xfrm>
              <a:off x="2701251" y="909477"/>
              <a:ext cx="2399079" cy="2399079"/>
            </a:xfrm>
            <a:prstGeom prst="rect">
              <a:avLst/>
            </a:prstGeom>
          </p:spPr>
        </p:pic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E7C0374F-D4BD-E0C8-DF95-F2FF541D7A5F}"/>
                </a:ext>
              </a:extLst>
            </p:cNvPr>
            <p:cNvGrpSpPr/>
            <p:nvPr/>
          </p:nvGrpSpPr>
          <p:grpSpPr>
            <a:xfrm>
              <a:off x="475215" y="2163409"/>
              <a:ext cx="1927080" cy="3243960"/>
              <a:chOff x="475215" y="2163409"/>
              <a:chExt cx="1927080" cy="3243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0">
                <p14:nvContentPartPr>
                  <p14:cNvPr id="176" name="Ink 175">
                    <a:extLst>
                      <a:ext uri="{FF2B5EF4-FFF2-40B4-BE49-F238E27FC236}">
                        <a16:creationId xmlns:a16="http://schemas.microsoft.com/office/drawing/2014/main" id="{86CF7F94-2FB7-8472-B288-8F8ECAAE6AF5}"/>
                      </a:ext>
                    </a:extLst>
                  </p14:cNvPr>
                  <p14:cNvContentPartPr/>
                  <p14:nvPr/>
                </p14:nvContentPartPr>
                <p14:xfrm>
                  <a:off x="671775" y="2163409"/>
                  <a:ext cx="1730520" cy="552600"/>
                </p14:xfrm>
              </p:contentPart>
            </mc:Choice>
            <mc:Fallback xmlns="">
              <p:pic>
                <p:nvPicPr>
                  <p:cNvPr id="176" name="Ink 175">
                    <a:extLst>
                      <a:ext uri="{FF2B5EF4-FFF2-40B4-BE49-F238E27FC236}">
                        <a16:creationId xmlns:a16="http://schemas.microsoft.com/office/drawing/2014/main" id="{86CF7F94-2FB7-8472-B288-8F8ECAAE6AF5}"/>
                      </a:ext>
                    </a:extLst>
                  </p:cNvPr>
                  <p:cNvPicPr/>
                  <p:nvPr/>
                </p:nvPicPr>
                <p:blipFill>
                  <a:blip r:embed="rId131"/>
                  <a:stretch>
                    <a:fillRect/>
                  </a:stretch>
                </p:blipFill>
                <p:spPr>
                  <a:xfrm>
                    <a:off x="662775" y="2154769"/>
                    <a:ext cx="1748160" cy="57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2">
                <p14:nvContentPartPr>
                  <p14:cNvPr id="177" name="Ink 176">
                    <a:extLst>
                      <a:ext uri="{FF2B5EF4-FFF2-40B4-BE49-F238E27FC236}">
                        <a16:creationId xmlns:a16="http://schemas.microsoft.com/office/drawing/2014/main" id="{D7A77B7E-42EE-0B12-073A-CBB7818DAB92}"/>
                      </a:ext>
                    </a:extLst>
                  </p14:cNvPr>
                  <p14:cNvContentPartPr/>
                  <p14:nvPr/>
                </p14:nvContentPartPr>
                <p14:xfrm>
                  <a:off x="743415" y="2566609"/>
                  <a:ext cx="131040" cy="212760"/>
                </p14:xfrm>
              </p:contentPart>
            </mc:Choice>
            <mc:Fallback xmlns="">
              <p:pic>
                <p:nvPicPr>
                  <p:cNvPr id="177" name="Ink 176">
                    <a:extLst>
                      <a:ext uri="{FF2B5EF4-FFF2-40B4-BE49-F238E27FC236}">
                        <a16:creationId xmlns:a16="http://schemas.microsoft.com/office/drawing/2014/main" id="{D7A77B7E-42EE-0B12-073A-CBB7818DAB92}"/>
                      </a:ext>
                    </a:extLst>
                  </p:cNvPr>
                  <p:cNvPicPr/>
                  <p:nvPr/>
                </p:nvPicPr>
                <p:blipFill>
                  <a:blip r:embed="rId133"/>
                  <a:stretch>
                    <a:fillRect/>
                  </a:stretch>
                </p:blipFill>
                <p:spPr>
                  <a:xfrm>
                    <a:off x="734775" y="2557969"/>
                    <a:ext cx="148680" cy="23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4">
                <p14:nvContentPartPr>
                  <p14:cNvPr id="179" name="Ink 178">
                    <a:extLst>
                      <a:ext uri="{FF2B5EF4-FFF2-40B4-BE49-F238E27FC236}">
                        <a16:creationId xmlns:a16="http://schemas.microsoft.com/office/drawing/2014/main" id="{9E0A428C-BBC4-9812-52E1-5C366F39C430}"/>
                      </a:ext>
                    </a:extLst>
                  </p14:cNvPr>
                  <p14:cNvContentPartPr/>
                  <p14:nvPr/>
                </p14:nvContentPartPr>
                <p14:xfrm>
                  <a:off x="522375" y="2506129"/>
                  <a:ext cx="280440" cy="1066320"/>
                </p14:xfrm>
              </p:contentPart>
            </mc:Choice>
            <mc:Fallback xmlns="">
              <p:pic>
                <p:nvPicPr>
                  <p:cNvPr id="179" name="Ink 178">
                    <a:extLst>
                      <a:ext uri="{FF2B5EF4-FFF2-40B4-BE49-F238E27FC236}">
                        <a16:creationId xmlns:a16="http://schemas.microsoft.com/office/drawing/2014/main" id="{9E0A428C-BBC4-9812-52E1-5C366F39C430}"/>
                      </a:ext>
                    </a:extLst>
                  </p:cNvPr>
                  <p:cNvPicPr/>
                  <p:nvPr/>
                </p:nvPicPr>
                <p:blipFill>
                  <a:blip r:embed="rId135"/>
                  <a:stretch>
                    <a:fillRect/>
                  </a:stretch>
                </p:blipFill>
                <p:spPr>
                  <a:xfrm>
                    <a:off x="513375" y="2497489"/>
                    <a:ext cx="298080" cy="1083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6">
                <p14:nvContentPartPr>
                  <p14:cNvPr id="180" name="Ink 179">
                    <a:extLst>
                      <a:ext uri="{FF2B5EF4-FFF2-40B4-BE49-F238E27FC236}">
                        <a16:creationId xmlns:a16="http://schemas.microsoft.com/office/drawing/2014/main" id="{0267DEFA-2262-1533-37AD-B7C41E692AA2}"/>
                      </a:ext>
                    </a:extLst>
                  </p14:cNvPr>
                  <p14:cNvContentPartPr/>
                  <p14:nvPr/>
                </p14:nvContentPartPr>
                <p14:xfrm>
                  <a:off x="718935" y="3421249"/>
                  <a:ext cx="192240" cy="270000"/>
                </p14:xfrm>
              </p:contentPart>
            </mc:Choice>
            <mc:Fallback xmlns="">
              <p:pic>
                <p:nvPicPr>
                  <p:cNvPr id="180" name="Ink 179">
                    <a:extLst>
                      <a:ext uri="{FF2B5EF4-FFF2-40B4-BE49-F238E27FC236}">
                        <a16:creationId xmlns:a16="http://schemas.microsoft.com/office/drawing/2014/main" id="{0267DEFA-2262-1533-37AD-B7C41E692AA2}"/>
                      </a:ext>
                    </a:extLst>
                  </p:cNvPr>
                  <p:cNvPicPr/>
                  <p:nvPr/>
                </p:nvPicPr>
                <p:blipFill>
                  <a:blip r:embed="rId137"/>
                  <a:stretch>
                    <a:fillRect/>
                  </a:stretch>
                </p:blipFill>
                <p:spPr>
                  <a:xfrm>
                    <a:off x="709935" y="3412609"/>
                    <a:ext cx="209880" cy="287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8">
                <p14:nvContentPartPr>
                  <p14:cNvPr id="181" name="Ink 180">
                    <a:extLst>
                      <a:ext uri="{FF2B5EF4-FFF2-40B4-BE49-F238E27FC236}">
                        <a16:creationId xmlns:a16="http://schemas.microsoft.com/office/drawing/2014/main" id="{5BFF307F-7ED0-92D6-9616-0ED00D61717E}"/>
                      </a:ext>
                    </a:extLst>
                  </p14:cNvPr>
                  <p14:cNvContentPartPr/>
                  <p14:nvPr/>
                </p14:nvContentPartPr>
                <p14:xfrm>
                  <a:off x="493935" y="3302809"/>
                  <a:ext cx="340920" cy="1159560"/>
                </p14:xfrm>
              </p:contentPart>
            </mc:Choice>
            <mc:Fallback xmlns="">
              <p:pic>
                <p:nvPicPr>
                  <p:cNvPr id="181" name="Ink 180">
                    <a:extLst>
                      <a:ext uri="{FF2B5EF4-FFF2-40B4-BE49-F238E27FC236}">
                        <a16:creationId xmlns:a16="http://schemas.microsoft.com/office/drawing/2014/main" id="{5BFF307F-7ED0-92D6-9616-0ED00D61717E}"/>
                      </a:ext>
                    </a:extLst>
                  </p:cNvPr>
                  <p:cNvPicPr/>
                  <p:nvPr/>
                </p:nvPicPr>
                <p:blipFill>
                  <a:blip r:embed="rId139"/>
                  <a:stretch>
                    <a:fillRect/>
                  </a:stretch>
                </p:blipFill>
                <p:spPr>
                  <a:xfrm>
                    <a:off x="485295" y="3294169"/>
                    <a:ext cx="358560" cy="1177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0">
                <p14:nvContentPartPr>
                  <p14:cNvPr id="182" name="Ink 181">
                    <a:extLst>
                      <a:ext uri="{FF2B5EF4-FFF2-40B4-BE49-F238E27FC236}">
                        <a16:creationId xmlns:a16="http://schemas.microsoft.com/office/drawing/2014/main" id="{4C0F0302-8BD7-1D1D-1A88-D308C1D9C723}"/>
                      </a:ext>
                    </a:extLst>
                  </p14:cNvPr>
                  <p14:cNvContentPartPr/>
                  <p14:nvPr/>
                </p14:nvContentPartPr>
                <p14:xfrm>
                  <a:off x="727575" y="4284889"/>
                  <a:ext cx="134280" cy="262080"/>
                </p14:xfrm>
              </p:contentPart>
            </mc:Choice>
            <mc:Fallback xmlns="">
              <p:pic>
                <p:nvPicPr>
                  <p:cNvPr id="182" name="Ink 181">
                    <a:extLst>
                      <a:ext uri="{FF2B5EF4-FFF2-40B4-BE49-F238E27FC236}">
                        <a16:creationId xmlns:a16="http://schemas.microsoft.com/office/drawing/2014/main" id="{4C0F0302-8BD7-1D1D-1A88-D308C1D9C723}"/>
                      </a:ext>
                    </a:extLst>
                  </p:cNvPr>
                  <p:cNvPicPr/>
                  <p:nvPr/>
                </p:nvPicPr>
                <p:blipFill>
                  <a:blip r:embed="rId141"/>
                  <a:stretch>
                    <a:fillRect/>
                  </a:stretch>
                </p:blipFill>
                <p:spPr>
                  <a:xfrm>
                    <a:off x="718575" y="4276249"/>
                    <a:ext cx="151920" cy="279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2">
                <p14:nvContentPartPr>
                  <p14:cNvPr id="183" name="Ink 182">
                    <a:extLst>
                      <a:ext uri="{FF2B5EF4-FFF2-40B4-BE49-F238E27FC236}">
                        <a16:creationId xmlns:a16="http://schemas.microsoft.com/office/drawing/2014/main" id="{5EA3EC53-7972-9C05-D62F-7E655644FBEC}"/>
                      </a:ext>
                    </a:extLst>
                  </p14:cNvPr>
                  <p14:cNvContentPartPr/>
                  <p14:nvPr/>
                </p14:nvContentPartPr>
                <p14:xfrm>
                  <a:off x="475215" y="4010569"/>
                  <a:ext cx="429120" cy="1306800"/>
                </p14:xfrm>
              </p:contentPart>
            </mc:Choice>
            <mc:Fallback xmlns="">
              <p:pic>
                <p:nvPicPr>
                  <p:cNvPr id="183" name="Ink 182">
                    <a:extLst>
                      <a:ext uri="{FF2B5EF4-FFF2-40B4-BE49-F238E27FC236}">
                        <a16:creationId xmlns:a16="http://schemas.microsoft.com/office/drawing/2014/main" id="{5EA3EC53-7972-9C05-D62F-7E655644FBEC}"/>
                      </a:ext>
                    </a:extLst>
                  </p:cNvPr>
                  <p:cNvPicPr/>
                  <p:nvPr/>
                </p:nvPicPr>
                <p:blipFill>
                  <a:blip r:embed="rId143"/>
                  <a:stretch>
                    <a:fillRect/>
                  </a:stretch>
                </p:blipFill>
                <p:spPr>
                  <a:xfrm>
                    <a:off x="466575" y="4001929"/>
                    <a:ext cx="446760" cy="1324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4">
                <p14:nvContentPartPr>
                  <p14:cNvPr id="184" name="Ink 183">
                    <a:extLst>
                      <a:ext uri="{FF2B5EF4-FFF2-40B4-BE49-F238E27FC236}">
                        <a16:creationId xmlns:a16="http://schemas.microsoft.com/office/drawing/2014/main" id="{B775D8DF-A6D6-475E-72DC-AB928E04F575}"/>
                      </a:ext>
                    </a:extLst>
                  </p14:cNvPr>
                  <p14:cNvContentPartPr/>
                  <p14:nvPr/>
                </p14:nvContentPartPr>
                <p14:xfrm>
                  <a:off x="802095" y="5145649"/>
                  <a:ext cx="244440" cy="261720"/>
                </p14:xfrm>
              </p:contentPart>
            </mc:Choice>
            <mc:Fallback xmlns="">
              <p:pic>
                <p:nvPicPr>
                  <p:cNvPr id="184" name="Ink 183">
                    <a:extLst>
                      <a:ext uri="{FF2B5EF4-FFF2-40B4-BE49-F238E27FC236}">
                        <a16:creationId xmlns:a16="http://schemas.microsoft.com/office/drawing/2014/main" id="{B775D8DF-A6D6-475E-72DC-AB928E04F575}"/>
                      </a:ext>
                    </a:extLst>
                  </p:cNvPr>
                  <p:cNvPicPr/>
                  <p:nvPr/>
                </p:nvPicPr>
                <p:blipFill>
                  <a:blip r:embed="rId145"/>
                  <a:stretch>
                    <a:fillRect/>
                  </a:stretch>
                </p:blipFill>
                <p:spPr>
                  <a:xfrm>
                    <a:off x="793455" y="5136649"/>
                    <a:ext cx="262080" cy="2793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8FFDF2B0-BB5A-2CBF-568D-BBBFD3CC6931}"/>
              </a:ext>
            </a:extLst>
          </p:cNvPr>
          <p:cNvGrpSpPr/>
          <p:nvPr/>
        </p:nvGrpSpPr>
        <p:grpSpPr>
          <a:xfrm>
            <a:off x="10281646" y="2534564"/>
            <a:ext cx="1985668" cy="3194801"/>
            <a:chOff x="10281646" y="2534564"/>
            <a:chExt cx="1985668" cy="3194801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AABE61B-BEB6-60FF-1B41-2CD978DF660A}"/>
                </a:ext>
              </a:extLst>
            </p:cNvPr>
            <p:cNvGrpSpPr/>
            <p:nvPr/>
          </p:nvGrpSpPr>
          <p:grpSpPr>
            <a:xfrm>
              <a:off x="10281646" y="2534564"/>
              <a:ext cx="734965" cy="3194801"/>
              <a:chOff x="10281646" y="2534564"/>
              <a:chExt cx="734965" cy="3194801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7ABCA36-E770-146B-BC10-6D946134C379}"/>
                  </a:ext>
                </a:extLst>
              </p:cNvPr>
              <p:cNvSpPr txBox="1"/>
              <p:nvPr/>
            </p:nvSpPr>
            <p:spPr>
              <a:xfrm>
                <a:off x="10281646" y="2534564"/>
                <a:ext cx="5822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0.01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956911E-8FF8-5EA1-41A6-CAF601CB803F}"/>
                  </a:ext>
                </a:extLst>
              </p:cNvPr>
              <p:cNvSpPr txBox="1"/>
              <p:nvPr/>
            </p:nvSpPr>
            <p:spPr>
              <a:xfrm>
                <a:off x="10300861" y="3722204"/>
                <a:ext cx="6270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0.03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91B8539-3838-6C2C-E014-0FCEA912A43A}"/>
                  </a:ext>
                </a:extLst>
              </p:cNvPr>
              <p:cNvSpPr txBox="1"/>
              <p:nvPr/>
            </p:nvSpPr>
            <p:spPr>
              <a:xfrm>
                <a:off x="10344282" y="4924249"/>
                <a:ext cx="6222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0.96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1D82DDA-44FD-37F6-C80E-8213E8C541E8}"/>
                  </a:ext>
                </a:extLst>
              </p:cNvPr>
              <p:cNvSpPr txBox="1"/>
              <p:nvPr/>
            </p:nvSpPr>
            <p:spPr>
              <a:xfrm>
                <a:off x="10345226" y="2977364"/>
                <a:ext cx="4876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cat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DE74B5B-75A2-4E0F-4A7C-4DC28448778B}"/>
                  </a:ext>
                </a:extLst>
              </p:cNvPr>
              <p:cNvSpPr txBox="1"/>
              <p:nvPr/>
            </p:nvSpPr>
            <p:spPr>
              <a:xfrm>
                <a:off x="10312105" y="4205952"/>
                <a:ext cx="5501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dog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E1C545E-DF49-B3F4-43E4-62366DCFA9CB}"/>
                  </a:ext>
                </a:extLst>
              </p:cNvPr>
              <p:cNvSpPr txBox="1"/>
              <p:nvPr/>
            </p:nvSpPr>
            <p:spPr>
              <a:xfrm>
                <a:off x="10288527" y="5390811"/>
                <a:ext cx="7280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horse</a:t>
                </a: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5EB2A866-63BF-0C2B-55DC-A875B906A088}"/>
                </a:ext>
              </a:extLst>
            </p:cNvPr>
            <p:cNvGrpSpPr/>
            <p:nvPr/>
          </p:nvGrpSpPr>
          <p:grpSpPr>
            <a:xfrm>
              <a:off x="11149935" y="3310720"/>
              <a:ext cx="1117379" cy="1485369"/>
              <a:chOff x="11149935" y="3310720"/>
              <a:chExt cx="1117379" cy="1485369"/>
            </a:xfrm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C05BE7BE-779F-4A80-2DA2-D30A65A910C3}"/>
                  </a:ext>
                </a:extLst>
              </p:cNvPr>
              <p:cNvSpPr txBox="1"/>
              <p:nvPr/>
            </p:nvSpPr>
            <p:spPr>
              <a:xfrm>
                <a:off x="11196187" y="3310720"/>
                <a:ext cx="10711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latin typeface="Consolas" panose="020B0609020204030204" pitchFamily="49" charset="0"/>
                  </a:rPr>
                  <a:t>“horse”</a:t>
                </a:r>
              </a:p>
            </p:txBody>
          </p:sp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53894B07-353A-4680-3995-33A2FF99CDE7}"/>
                  </a:ext>
                </a:extLst>
              </p:cNvPr>
              <p:cNvGrpSpPr/>
              <p:nvPr/>
            </p:nvGrpSpPr>
            <p:grpSpPr>
              <a:xfrm>
                <a:off x="11149935" y="3699529"/>
                <a:ext cx="862200" cy="1096560"/>
                <a:chOff x="11149935" y="3699529"/>
                <a:chExt cx="862200" cy="10965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46">
                  <p14:nvContentPartPr>
                    <p14:cNvPr id="187" name="Ink 186">
                      <a:extLst>
                        <a:ext uri="{FF2B5EF4-FFF2-40B4-BE49-F238E27FC236}">
                          <a16:creationId xmlns:a16="http://schemas.microsoft.com/office/drawing/2014/main" id="{9B39AC52-900B-CBFB-F009-2B25C806E30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1149935" y="3723649"/>
                    <a:ext cx="672840" cy="1072440"/>
                  </p14:xfrm>
                </p:contentPart>
              </mc:Choice>
              <mc:Fallback xmlns="">
                <p:pic>
                  <p:nvPicPr>
                    <p:cNvPr id="187" name="Ink 186">
                      <a:extLst>
                        <a:ext uri="{FF2B5EF4-FFF2-40B4-BE49-F238E27FC236}">
                          <a16:creationId xmlns:a16="http://schemas.microsoft.com/office/drawing/2014/main" id="{9B39AC52-900B-CBFB-F009-2B25C806E30F}"/>
                        </a:ext>
                      </a:extLst>
                    </p:cNvPr>
                    <p:cNvPicPr/>
                    <p:nvPr/>
                  </p:nvPicPr>
                  <p:blipFill>
                    <a:blip r:embed="rId147"/>
                    <a:stretch>
                      <a:fillRect/>
                    </a:stretch>
                  </p:blipFill>
                  <p:spPr>
                    <a:xfrm>
                      <a:off x="11140935" y="3715009"/>
                      <a:ext cx="690480" cy="1090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8">
                  <p14:nvContentPartPr>
                    <p14:cNvPr id="188" name="Ink 187">
                      <a:extLst>
                        <a:ext uri="{FF2B5EF4-FFF2-40B4-BE49-F238E27FC236}">
                          <a16:creationId xmlns:a16="http://schemas.microsoft.com/office/drawing/2014/main" id="{1BF937FB-C2CF-D339-8B63-B4D501F81C3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1630535" y="3699529"/>
                    <a:ext cx="381600" cy="266400"/>
                  </p14:xfrm>
                </p:contentPart>
              </mc:Choice>
              <mc:Fallback xmlns="">
                <p:pic>
                  <p:nvPicPr>
                    <p:cNvPr id="188" name="Ink 187">
                      <a:extLst>
                        <a:ext uri="{FF2B5EF4-FFF2-40B4-BE49-F238E27FC236}">
                          <a16:creationId xmlns:a16="http://schemas.microsoft.com/office/drawing/2014/main" id="{1BF937FB-C2CF-D339-8B63-B4D501F81C31}"/>
                        </a:ext>
                      </a:extLst>
                    </p:cNvPr>
                    <p:cNvPicPr/>
                    <p:nvPr/>
                  </p:nvPicPr>
                  <p:blipFill>
                    <a:blip r:embed="rId149"/>
                    <a:stretch>
                      <a:fillRect/>
                    </a:stretch>
                  </p:blipFill>
                  <p:spPr>
                    <a:xfrm>
                      <a:off x="11621895" y="3690889"/>
                      <a:ext cx="399240" cy="2840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5C02C21A-6D13-3981-0859-264261A3B0E8}"/>
              </a:ext>
            </a:extLst>
          </p:cNvPr>
          <p:cNvGrpSpPr/>
          <p:nvPr/>
        </p:nvGrpSpPr>
        <p:grpSpPr>
          <a:xfrm>
            <a:off x="776409" y="4492932"/>
            <a:ext cx="3009138" cy="1205260"/>
            <a:chOff x="776409" y="4492932"/>
            <a:chExt cx="3009138" cy="1205260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659E885-9870-6F83-594F-3AF826036405}"/>
                </a:ext>
              </a:extLst>
            </p:cNvPr>
            <p:cNvSpPr txBox="1"/>
            <p:nvPr/>
          </p:nvSpPr>
          <p:spPr>
            <a:xfrm>
              <a:off x="776409" y="4492932"/>
              <a:ext cx="6110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0.52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3E87B1E1-926B-ACCE-6D2B-A58270FBA264}"/>
                </a:ext>
              </a:extLst>
            </p:cNvPr>
            <p:cNvSpPr txBox="1"/>
            <p:nvPr/>
          </p:nvSpPr>
          <p:spPr>
            <a:xfrm>
              <a:off x="793276" y="5359638"/>
              <a:ext cx="6158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0.65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83389E67-F401-9E2D-A0A9-2846DBF89D79}"/>
                </a:ext>
              </a:extLst>
            </p:cNvPr>
            <p:cNvSpPr txBox="1"/>
            <p:nvPr/>
          </p:nvSpPr>
          <p:spPr>
            <a:xfrm>
              <a:off x="3168070" y="4529451"/>
              <a:ext cx="617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0.62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D81E2EF-AED8-20C3-47DE-B369EF896A16}"/>
              </a:ext>
            </a:extLst>
          </p:cNvPr>
          <p:cNvGrpSpPr/>
          <p:nvPr/>
        </p:nvGrpSpPr>
        <p:grpSpPr>
          <a:xfrm>
            <a:off x="1876140" y="4143270"/>
            <a:ext cx="8607961" cy="1951920"/>
            <a:chOff x="1876140" y="4143270"/>
            <a:chExt cx="8607961" cy="1951920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752DC7D0-F63B-6EAA-5D1E-211728124D3C}"/>
                </a:ext>
              </a:extLst>
            </p:cNvPr>
            <p:cNvSpPr txBox="1"/>
            <p:nvPr/>
          </p:nvSpPr>
          <p:spPr>
            <a:xfrm>
              <a:off x="8252400" y="4839981"/>
              <a:ext cx="2231701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i="1" dirty="0">
                  <a:solidFill>
                    <a:srgbClr val="FF0000"/>
                  </a:solidFill>
                </a:rPr>
                <a:t>parameters</a:t>
              </a:r>
            </a:p>
            <a:p>
              <a:r>
                <a:rPr lang="en-US" b="1" i="1" dirty="0">
                  <a:solidFill>
                    <a:srgbClr val="FF0000"/>
                  </a:solidFill>
                </a:rPr>
                <a:t>              </a:t>
              </a:r>
              <a:r>
                <a:rPr lang="en-US" b="1" dirty="0">
                  <a:solidFill>
                    <a:srgbClr val="FF0000"/>
                  </a:solidFill>
                </a:rPr>
                <a:t>(or </a:t>
              </a:r>
              <a:r>
                <a:rPr lang="en-US" b="1" i="1" dirty="0">
                  <a:solidFill>
                    <a:srgbClr val="FF0000"/>
                  </a:solidFill>
                </a:rPr>
                <a:t>weights</a:t>
              </a:r>
              <a:r>
                <a:rPr lang="en-US" b="1" dirty="0">
                  <a:solidFill>
                    <a:srgbClr val="FF0000"/>
                  </a:solidFill>
                </a:rPr>
                <a:t>)</a:t>
              </a:r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8CAE2EF2-FD0B-93A8-062E-572C2435C8F2}"/>
                </a:ext>
              </a:extLst>
            </p:cNvPr>
            <p:cNvGrpSpPr/>
            <p:nvPr/>
          </p:nvGrpSpPr>
          <p:grpSpPr>
            <a:xfrm>
              <a:off x="7154100" y="5319750"/>
              <a:ext cx="1361880" cy="744120"/>
              <a:chOff x="7154100" y="5319750"/>
              <a:chExt cx="1361880" cy="744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0">
                <p14:nvContentPartPr>
                  <p14:cNvPr id="216" name="Ink 215">
                    <a:extLst>
                      <a:ext uri="{FF2B5EF4-FFF2-40B4-BE49-F238E27FC236}">
                        <a16:creationId xmlns:a16="http://schemas.microsoft.com/office/drawing/2014/main" id="{88A7E642-C7D2-DDC9-60D1-3010DC659B56}"/>
                      </a:ext>
                    </a:extLst>
                  </p14:cNvPr>
                  <p14:cNvContentPartPr/>
                  <p14:nvPr/>
                </p14:nvContentPartPr>
                <p14:xfrm>
                  <a:off x="7210260" y="5319750"/>
                  <a:ext cx="1305720" cy="700200"/>
                </p14:xfrm>
              </p:contentPart>
            </mc:Choice>
            <mc:Fallback xmlns="">
              <p:pic>
                <p:nvPicPr>
                  <p:cNvPr id="216" name="Ink 215">
                    <a:extLst>
                      <a:ext uri="{FF2B5EF4-FFF2-40B4-BE49-F238E27FC236}">
                        <a16:creationId xmlns:a16="http://schemas.microsoft.com/office/drawing/2014/main" id="{88A7E642-C7D2-DDC9-60D1-3010DC659B56}"/>
                      </a:ext>
                    </a:extLst>
                  </p:cNvPr>
                  <p:cNvPicPr/>
                  <p:nvPr/>
                </p:nvPicPr>
                <p:blipFill>
                  <a:blip r:embed="rId151"/>
                  <a:stretch>
                    <a:fillRect/>
                  </a:stretch>
                </p:blipFill>
                <p:spPr>
                  <a:xfrm>
                    <a:off x="7204140" y="5313630"/>
                    <a:ext cx="1317960" cy="712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2">
                <p14:nvContentPartPr>
                  <p14:cNvPr id="217" name="Ink 216">
                    <a:extLst>
                      <a:ext uri="{FF2B5EF4-FFF2-40B4-BE49-F238E27FC236}">
                        <a16:creationId xmlns:a16="http://schemas.microsoft.com/office/drawing/2014/main" id="{A2B56F30-F91E-EB96-7FE0-954EF6EF0B0F}"/>
                      </a:ext>
                    </a:extLst>
                  </p14:cNvPr>
                  <p14:cNvContentPartPr/>
                  <p14:nvPr/>
                </p14:nvContentPartPr>
                <p14:xfrm>
                  <a:off x="7154100" y="5933910"/>
                  <a:ext cx="207360" cy="129960"/>
                </p14:xfrm>
              </p:contentPart>
            </mc:Choice>
            <mc:Fallback xmlns="">
              <p:pic>
                <p:nvPicPr>
                  <p:cNvPr id="217" name="Ink 216">
                    <a:extLst>
                      <a:ext uri="{FF2B5EF4-FFF2-40B4-BE49-F238E27FC236}">
                        <a16:creationId xmlns:a16="http://schemas.microsoft.com/office/drawing/2014/main" id="{A2B56F30-F91E-EB96-7FE0-954EF6EF0B0F}"/>
                      </a:ext>
                    </a:extLst>
                  </p:cNvPr>
                  <p:cNvPicPr/>
                  <p:nvPr/>
                </p:nvPicPr>
                <p:blipFill>
                  <a:blip r:embed="rId153"/>
                  <a:stretch>
                    <a:fillRect/>
                  </a:stretch>
                </p:blipFill>
                <p:spPr>
                  <a:xfrm>
                    <a:off x="7147980" y="5927790"/>
                    <a:ext cx="219600" cy="142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F1520722-626A-7E5A-C1DC-75006E2F627A}"/>
                </a:ext>
              </a:extLst>
            </p:cNvPr>
            <p:cNvGrpSpPr/>
            <p:nvPr/>
          </p:nvGrpSpPr>
          <p:grpSpPr>
            <a:xfrm>
              <a:off x="8400780" y="5277630"/>
              <a:ext cx="629640" cy="817560"/>
              <a:chOff x="8400780" y="5277630"/>
              <a:chExt cx="629640" cy="8175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4">
                <p14:nvContentPartPr>
                  <p14:cNvPr id="219" name="Ink 218">
                    <a:extLst>
                      <a:ext uri="{FF2B5EF4-FFF2-40B4-BE49-F238E27FC236}">
                        <a16:creationId xmlns:a16="http://schemas.microsoft.com/office/drawing/2014/main" id="{2F38019E-1AB6-0B0D-887B-9C2E847268AF}"/>
                      </a:ext>
                    </a:extLst>
                  </p14:cNvPr>
                  <p14:cNvContentPartPr/>
                  <p14:nvPr/>
                </p14:nvContentPartPr>
                <p14:xfrm>
                  <a:off x="8477100" y="5277630"/>
                  <a:ext cx="553320" cy="770760"/>
                </p14:xfrm>
              </p:contentPart>
            </mc:Choice>
            <mc:Fallback xmlns="">
              <p:pic>
                <p:nvPicPr>
                  <p:cNvPr id="219" name="Ink 218">
                    <a:extLst>
                      <a:ext uri="{FF2B5EF4-FFF2-40B4-BE49-F238E27FC236}">
                        <a16:creationId xmlns:a16="http://schemas.microsoft.com/office/drawing/2014/main" id="{2F38019E-1AB6-0B0D-887B-9C2E847268AF}"/>
                      </a:ext>
                    </a:extLst>
                  </p:cNvPr>
                  <p:cNvPicPr/>
                  <p:nvPr/>
                </p:nvPicPr>
                <p:blipFill>
                  <a:blip r:embed="rId155"/>
                  <a:stretch>
                    <a:fillRect/>
                  </a:stretch>
                </p:blipFill>
                <p:spPr>
                  <a:xfrm>
                    <a:off x="8470980" y="5271510"/>
                    <a:ext cx="565560" cy="783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6">
                <p14:nvContentPartPr>
                  <p14:cNvPr id="220" name="Ink 219">
                    <a:extLst>
                      <a:ext uri="{FF2B5EF4-FFF2-40B4-BE49-F238E27FC236}">
                        <a16:creationId xmlns:a16="http://schemas.microsoft.com/office/drawing/2014/main" id="{C1B1653E-EFBB-9474-CC00-5188F30F5957}"/>
                      </a:ext>
                    </a:extLst>
                  </p14:cNvPr>
                  <p14:cNvContentPartPr/>
                  <p14:nvPr/>
                </p14:nvContentPartPr>
                <p14:xfrm>
                  <a:off x="8400780" y="5947230"/>
                  <a:ext cx="269640" cy="147960"/>
                </p14:xfrm>
              </p:contentPart>
            </mc:Choice>
            <mc:Fallback xmlns="">
              <p:pic>
                <p:nvPicPr>
                  <p:cNvPr id="220" name="Ink 219">
                    <a:extLst>
                      <a:ext uri="{FF2B5EF4-FFF2-40B4-BE49-F238E27FC236}">
                        <a16:creationId xmlns:a16="http://schemas.microsoft.com/office/drawing/2014/main" id="{C1B1653E-EFBB-9474-CC00-5188F30F5957}"/>
                      </a:ext>
                    </a:extLst>
                  </p:cNvPr>
                  <p:cNvPicPr/>
                  <p:nvPr/>
                </p:nvPicPr>
                <p:blipFill>
                  <a:blip r:embed="rId157"/>
                  <a:stretch>
                    <a:fillRect/>
                  </a:stretch>
                </p:blipFill>
                <p:spPr>
                  <a:xfrm>
                    <a:off x="8394660" y="5941110"/>
                    <a:ext cx="281880" cy="1602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B016CF9F-5937-E20D-A0FD-6CEB289C2BEF}"/>
                    </a:ext>
                  </a:extLst>
                </p14:cNvPr>
                <p14:cNvContentPartPr/>
                <p14:nvPr/>
              </p14:nvContentPartPr>
              <p14:xfrm>
                <a:off x="1876140" y="4326870"/>
                <a:ext cx="1740960" cy="35100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B016CF9F-5937-E20D-A0FD-6CEB289C2BE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840140" y="4290870"/>
                  <a:ext cx="181260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ADA9B8A4-C631-47AA-825D-09F41210FC56}"/>
                    </a:ext>
                  </a:extLst>
                </p14:cNvPr>
                <p14:cNvContentPartPr/>
                <p14:nvPr/>
              </p14:nvContentPartPr>
              <p14:xfrm>
                <a:off x="3295620" y="4143270"/>
                <a:ext cx="342000" cy="3697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ADA9B8A4-C631-47AA-825D-09F41210FC5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259620" y="4107270"/>
                  <a:ext cx="41364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CB87A3FF-5AEA-AEE5-5F85-E8A42E025428}"/>
                    </a:ext>
                  </a:extLst>
                </p14:cNvPr>
                <p14:cNvContentPartPr/>
                <p14:nvPr/>
              </p14:nvContentPartPr>
              <p14:xfrm>
                <a:off x="3476340" y="4314990"/>
                <a:ext cx="4987440" cy="72432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CB87A3FF-5AEA-AEE5-5F85-E8A42E02542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470220" y="4308870"/>
                  <a:ext cx="4999680" cy="7365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0675F2F7-51E9-BCBC-7492-3B57FCD62B1B}"/>
                </a:ext>
              </a:extLst>
            </p:cNvPr>
            <p:cNvGrpSpPr/>
            <p:nvPr/>
          </p:nvGrpSpPr>
          <p:grpSpPr>
            <a:xfrm>
              <a:off x="1876140" y="4767150"/>
              <a:ext cx="1694880" cy="821160"/>
              <a:chOff x="1876140" y="4767150"/>
              <a:chExt cx="1694880" cy="821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64">
                <p14:nvContentPartPr>
                  <p14:cNvPr id="202" name="Ink 201">
                    <a:extLst>
                      <a:ext uri="{FF2B5EF4-FFF2-40B4-BE49-F238E27FC236}">
                        <a16:creationId xmlns:a16="http://schemas.microsoft.com/office/drawing/2014/main" id="{94F99662-3E92-7FD2-CFD4-C64118CB5B35}"/>
                      </a:ext>
                    </a:extLst>
                  </p14:cNvPr>
                  <p14:cNvContentPartPr/>
                  <p14:nvPr/>
                </p14:nvContentPartPr>
                <p14:xfrm>
                  <a:off x="1876140" y="4845630"/>
                  <a:ext cx="1386720" cy="442080"/>
                </p14:xfrm>
              </p:contentPart>
            </mc:Choice>
            <mc:Fallback xmlns="">
              <p:pic>
                <p:nvPicPr>
                  <p:cNvPr id="202" name="Ink 201">
                    <a:extLst>
                      <a:ext uri="{FF2B5EF4-FFF2-40B4-BE49-F238E27FC236}">
                        <a16:creationId xmlns:a16="http://schemas.microsoft.com/office/drawing/2014/main" id="{94F99662-3E92-7FD2-CFD4-C64118CB5B35}"/>
                      </a:ext>
                    </a:extLst>
                  </p:cNvPr>
                  <p:cNvPicPr/>
                  <p:nvPr/>
                </p:nvPicPr>
                <p:blipFill>
                  <a:blip r:embed="rId165"/>
                  <a:stretch>
                    <a:fillRect/>
                  </a:stretch>
                </p:blipFill>
                <p:spPr>
                  <a:xfrm>
                    <a:off x="1840500" y="4809990"/>
                    <a:ext cx="1458360" cy="513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6">
                <p14:nvContentPartPr>
                  <p14:cNvPr id="203" name="Ink 202">
                    <a:extLst>
                      <a:ext uri="{FF2B5EF4-FFF2-40B4-BE49-F238E27FC236}">
                        <a16:creationId xmlns:a16="http://schemas.microsoft.com/office/drawing/2014/main" id="{01DDEA75-0844-FB1B-F1D4-BD1A0E1E1DED}"/>
                      </a:ext>
                    </a:extLst>
                  </p14:cNvPr>
                  <p14:cNvContentPartPr/>
                  <p14:nvPr/>
                </p14:nvContentPartPr>
                <p14:xfrm>
                  <a:off x="3020220" y="4780830"/>
                  <a:ext cx="296280" cy="322920"/>
                </p14:xfrm>
              </p:contentPart>
            </mc:Choice>
            <mc:Fallback xmlns="">
              <p:pic>
                <p:nvPicPr>
                  <p:cNvPr id="203" name="Ink 202">
                    <a:extLst>
                      <a:ext uri="{FF2B5EF4-FFF2-40B4-BE49-F238E27FC236}">
                        <a16:creationId xmlns:a16="http://schemas.microsoft.com/office/drawing/2014/main" id="{01DDEA75-0844-FB1B-F1D4-BD1A0E1E1DED}"/>
                      </a:ext>
                    </a:extLst>
                  </p:cNvPr>
                  <p:cNvPicPr/>
                  <p:nvPr/>
                </p:nvPicPr>
                <p:blipFill>
                  <a:blip r:embed="rId167"/>
                  <a:stretch>
                    <a:fillRect/>
                  </a:stretch>
                </p:blipFill>
                <p:spPr>
                  <a:xfrm>
                    <a:off x="2984220" y="4744830"/>
                    <a:ext cx="367920" cy="394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8">
                <p14:nvContentPartPr>
                  <p14:cNvPr id="205" name="Ink 204">
                    <a:extLst>
                      <a:ext uri="{FF2B5EF4-FFF2-40B4-BE49-F238E27FC236}">
                        <a16:creationId xmlns:a16="http://schemas.microsoft.com/office/drawing/2014/main" id="{58AD07FD-4309-0627-0E4E-F6E601B4E26F}"/>
                      </a:ext>
                    </a:extLst>
                  </p14:cNvPr>
                  <p14:cNvContentPartPr/>
                  <p14:nvPr/>
                </p14:nvContentPartPr>
                <p14:xfrm>
                  <a:off x="2264220" y="4767150"/>
                  <a:ext cx="124920" cy="194760"/>
                </p14:xfrm>
              </p:contentPart>
            </mc:Choice>
            <mc:Fallback xmlns="">
              <p:pic>
                <p:nvPicPr>
                  <p:cNvPr id="205" name="Ink 204">
                    <a:extLst>
                      <a:ext uri="{FF2B5EF4-FFF2-40B4-BE49-F238E27FC236}">
                        <a16:creationId xmlns:a16="http://schemas.microsoft.com/office/drawing/2014/main" id="{58AD07FD-4309-0627-0E4E-F6E601B4E26F}"/>
                      </a:ext>
                    </a:extLst>
                  </p:cNvPr>
                  <p:cNvPicPr/>
                  <p:nvPr/>
                </p:nvPicPr>
                <p:blipFill>
                  <a:blip r:embed="rId169"/>
                  <a:stretch>
                    <a:fillRect/>
                  </a:stretch>
                </p:blipFill>
                <p:spPr>
                  <a:xfrm>
                    <a:off x="2258100" y="4761030"/>
                    <a:ext cx="137160" cy="207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0">
                <p14:nvContentPartPr>
                  <p14:cNvPr id="207" name="Ink 206">
                    <a:extLst>
                      <a:ext uri="{FF2B5EF4-FFF2-40B4-BE49-F238E27FC236}">
                        <a16:creationId xmlns:a16="http://schemas.microsoft.com/office/drawing/2014/main" id="{018178F3-5295-9C0A-8C76-03C3E9A5B659}"/>
                      </a:ext>
                    </a:extLst>
                  </p14:cNvPr>
                  <p14:cNvContentPartPr/>
                  <p14:nvPr/>
                </p14:nvContentPartPr>
                <p14:xfrm>
                  <a:off x="2445660" y="4865070"/>
                  <a:ext cx="3960" cy="8280"/>
                </p14:xfrm>
              </p:contentPart>
            </mc:Choice>
            <mc:Fallback xmlns="">
              <p:pic>
                <p:nvPicPr>
                  <p:cNvPr id="207" name="Ink 206">
                    <a:extLst>
                      <a:ext uri="{FF2B5EF4-FFF2-40B4-BE49-F238E27FC236}">
                        <a16:creationId xmlns:a16="http://schemas.microsoft.com/office/drawing/2014/main" id="{018178F3-5295-9C0A-8C76-03C3E9A5B659}"/>
                      </a:ext>
                    </a:extLst>
                  </p:cNvPr>
                  <p:cNvPicPr/>
                  <p:nvPr/>
                </p:nvPicPr>
                <p:blipFill>
                  <a:blip r:embed="rId171"/>
                  <a:stretch>
                    <a:fillRect/>
                  </a:stretch>
                </p:blipFill>
                <p:spPr>
                  <a:xfrm>
                    <a:off x="2439540" y="4858950"/>
                    <a:ext cx="16200" cy="20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2">
                <p14:nvContentPartPr>
                  <p14:cNvPr id="208" name="Ink 207">
                    <a:extLst>
                      <a:ext uri="{FF2B5EF4-FFF2-40B4-BE49-F238E27FC236}">
                        <a16:creationId xmlns:a16="http://schemas.microsoft.com/office/drawing/2014/main" id="{E6BE543F-A7CB-67ED-3EF5-EF5D5D7795C9}"/>
                      </a:ext>
                    </a:extLst>
                  </p14:cNvPr>
                  <p14:cNvContentPartPr/>
                  <p14:nvPr/>
                </p14:nvContentPartPr>
                <p14:xfrm>
                  <a:off x="2455020" y="4777230"/>
                  <a:ext cx="103680" cy="157680"/>
                </p14:xfrm>
              </p:contentPart>
            </mc:Choice>
            <mc:Fallback xmlns="">
              <p:pic>
                <p:nvPicPr>
                  <p:cNvPr id="208" name="Ink 207">
                    <a:extLst>
                      <a:ext uri="{FF2B5EF4-FFF2-40B4-BE49-F238E27FC236}">
                        <a16:creationId xmlns:a16="http://schemas.microsoft.com/office/drawing/2014/main" id="{E6BE543F-A7CB-67ED-3EF5-EF5D5D7795C9}"/>
                      </a:ext>
                    </a:extLst>
                  </p:cNvPr>
                  <p:cNvPicPr/>
                  <p:nvPr/>
                </p:nvPicPr>
                <p:blipFill>
                  <a:blip r:embed="rId173"/>
                  <a:stretch>
                    <a:fillRect/>
                  </a:stretch>
                </p:blipFill>
                <p:spPr>
                  <a:xfrm>
                    <a:off x="2448900" y="4771110"/>
                    <a:ext cx="115920" cy="169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4">
                <p14:nvContentPartPr>
                  <p14:cNvPr id="209" name="Ink 208">
                    <a:extLst>
                      <a:ext uri="{FF2B5EF4-FFF2-40B4-BE49-F238E27FC236}">
                        <a16:creationId xmlns:a16="http://schemas.microsoft.com/office/drawing/2014/main" id="{3E60C0C1-6D52-22FC-2C9D-A42174FA700C}"/>
                      </a:ext>
                    </a:extLst>
                  </p14:cNvPr>
                  <p14:cNvContentPartPr/>
                  <p14:nvPr/>
                </p14:nvContentPartPr>
                <p14:xfrm>
                  <a:off x="2590740" y="4771830"/>
                  <a:ext cx="29520" cy="161640"/>
                </p14:xfrm>
              </p:contentPart>
            </mc:Choice>
            <mc:Fallback xmlns="">
              <p:pic>
                <p:nvPicPr>
                  <p:cNvPr id="209" name="Ink 208">
                    <a:extLst>
                      <a:ext uri="{FF2B5EF4-FFF2-40B4-BE49-F238E27FC236}">
                        <a16:creationId xmlns:a16="http://schemas.microsoft.com/office/drawing/2014/main" id="{3E60C0C1-6D52-22FC-2C9D-A42174FA700C}"/>
                      </a:ext>
                    </a:extLst>
                  </p:cNvPr>
                  <p:cNvPicPr/>
                  <p:nvPr/>
                </p:nvPicPr>
                <p:blipFill>
                  <a:blip r:embed="rId175"/>
                  <a:stretch>
                    <a:fillRect/>
                  </a:stretch>
                </p:blipFill>
                <p:spPr>
                  <a:xfrm>
                    <a:off x="2584620" y="4765710"/>
                    <a:ext cx="41760" cy="173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6">
                <p14:nvContentPartPr>
                  <p14:cNvPr id="211" name="Ink 210">
                    <a:extLst>
                      <a:ext uri="{FF2B5EF4-FFF2-40B4-BE49-F238E27FC236}">
                        <a16:creationId xmlns:a16="http://schemas.microsoft.com/office/drawing/2014/main" id="{05B92D59-E9D1-A7BF-0EE4-35424D719E69}"/>
                      </a:ext>
                    </a:extLst>
                  </p14:cNvPr>
                  <p14:cNvContentPartPr/>
                  <p14:nvPr/>
                </p14:nvContentPartPr>
                <p14:xfrm>
                  <a:off x="2055420" y="5411910"/>
                  <a:ext cx="114120" cy="176400"/>
                </p14:xfrm>
              </p:contentPart>
            </mc:Choice>
            <mc:Fallback xmlns="">
              <p:pic>
                <p:nvPicPr>
                  <p:cNvPr id="211" name="Ink 210">
                    <a:extLst>
                      <a:ext uri="{FF2B5EF4-FFF2-40B4-BE49-F238E27FC236}">
                        <a16:creationId xmlns:a16="http://schemas.microsoft.com/office/drawing/2014/main" id="{05B92D59-E9D1-A7BF-0EE4-35424D719E69}"/>
                      </a:ext>
                    </a:extLst>
                  </p:cNvPr>
                  <p:cNvPicPr/>
                  <p:nvPr/>
                </p:nvPicPr>
                <p:blipFill>
                  <a:blip r:embed="rId177"/>
                  <a:stretch>
                    <a:fillRect/>
                  </a:stretch>
                </p:blipFill>
                <p:spPr>
                  <a:xfrm>
                    <a:off x="2049300" y="5405790"/>
                    <a:ext cx="126360" cy="188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8">
                <p14:nvContentPartPr>
                  <p14:cNvPr id="212" name="Ink 211">
                    <a:extLst>
                      <a:ext uri="{FF2B5EF4-FFF2-40B4-BE49-F238E27FC236}">
                        <a16:creationId xmlns:a16="http://schemas.microsoft.com/office/drawing/2014/main" id="{6CC7776E-ECBE-EFE1-4288-AED6CE01120E}"/>
                      </a:ext>
                    </a:extLst>
                  </p14:cNvPr>
                  <p14:cNvContentPartPr/>
                  <p14:nvPr/>
                </p14:nvContentPartPr>
                <p14:xfrm>
                  <a:off x="2224260" y="5480310"/>
                  <a:ext cx="25560" cy="18000"/>
                </p14:xfrm>
              </p:contentPart>
            </mc:Choice>
            <mc:Fallback xmlns="">
              <p:pic>
                <p:nvPicPr>
                  <p:cNvPr id="212" name="Ink 211">
                    <a:extLst>
                      <a:ext uri="{FF2B5EF4-FFF2-40B4-BE49-F238E27FC236}">
                        <a16:creationId xmlns:a16="http://schemas.microsoft.com/office/drawing/2014/main" id="{6CC7776E-ECBE-EFE1-4288-AED6CE01120E}"/>
                      </a:ext>
                    </a:extLst>
                  </p:cNvPr>
                  <p:cNvPicPr/>
                  <p:nvPr/>
                </p:nvPicPr>
                <p:blipFill>
                  <a:blip r:embed="rId179"/>
                  <a:stretch>
                    <a:fillRect/>
                  </a:stretch>
                </p:blipFill>
                <p:spPr>
                  <a:xfrm>
                    <a:off x="2218140" y="5474190"/>
                    <a:ext cx="37800" cy="3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0">
                <p14:nvContentPartPr>
                  <p14:cNvPr id="213" name="Ink 212">
                    <a:extLst>
                      <a:ext uri="{FF2B5EF4-FFF2-40B4-BE49-F238E27FC236}">
                        <a16:creationId xmlns:a16="http://schemas.microsoft.com/office/drawing/2014/main" id="{3135F263-FA0E-5278-1BB3-6313480FE4C3}"/>
                      </a:ext>
                    </a:extLst>
                  </p14:cNvPr>
                  <p14:cNvContentPartPr/>
                  <p14:nvPr/>
                </p14:nvContentPartPr>
                <p14:xfrm>
                  <a:off x="2284380" y="5381670"/>
                  <a:ext cx="115200" cy="181440"/>
                </p14:xfrm>
              </p:contentPart>
            </mc:Choice>
            <mc:Fallback xmlns="">
              <p:pic>
                <p:nvPicPr>
                  <p:cNvPr id="213" name="Ink 212">
                    <a:extLst>
                      <a:ext uri="{FF2B5EF4-FFF2-40B4-BE49-F238E27FC236}">
                        <a16:creationId xmlns:a16="http://schemas.microsoft.com/office/drawing/2014/main" id="{3135F263-FA0E-5278-1BB3-6313480FE4C3}"/>
                      </a:ext>
                    </a:extLst>
                  </p:cNvPr>
                  <p:cNvPicPr/>
                  <p:nvPr/>
                </p:nvPicPr>
                <p:blipFill>
                  <a:blip r:embed="rId181"/>
                  <a:stretch>
                    <a:fillRect/>
                  </a:stretch>
                </p:blipFill>
                <p:spPr>
                  <a:xfrm>
                    <a:off x="2278260" y="5375550"/>
                    <a:ext cx="127440" cy="19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2">
                <p14:nvContentPartPr>
                  <p14:cNvPr id="214" name="Ink 213">
                    <a:extLst>
                      <a:ext uri="{FF2B5EF4-FFF2-40B4-BE49-F238E27FC236}">
                        <a16:creationId xmlns:a16="http://schemas.microsoft.com/office/drawing/2014/main" id="{97E7C57A-8359-3A2A-F37B-0F6AD665B653}"/>
                      </a:ext>
                    </a:extLst>
                  </p14:cNvPr>
                  <p14:cNvContentPartPr/>
                  <p14:nvPr/>
                </p14:nvContentPartPr>
                <p14:xfrm>
                  <a:off x="2428740" y="5361510"/>
                  <a:ext cx="129960" cy="198360"/>
                </p14:xfrm>
              </p:contentPart>
            </mc:Choice>
            <mc:Fallback xmlns="">
              <p:pic>
                <p:nvPicPr>
                  <p:cNvPr id="214" name="Ink 213">
                    <a:extLst>
                      <a:ext uri="{FF2B5EF4-FFF2-40B4-BE49-F238E27FC236}">
                        <a16:creationId xmlns:a16="http://schemas.microsoft.com/office/drawing/2014/main" id="{97E7C57A-8359-3A2A-F37B-0F6AD665B653}"/>
                      </a:ext>
                    </a:extLst>
                  </p:cNvPr>
                  <p:cNvPicPr/>
                  <p:nvPr/>
                </p:nvPicPr>
                <p:blipFill>
                  <a:blip r:embed="rId183"/>
                  <a:stretch>
                    <a:fillRect/>
                  </a:stretch>
                </p:blipFill>
                <p:spPr>
                  <a:xfrm>
                    <a:off x="2422620" y="5355390"/>
                    <a:ext cx="142200" cy="210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4">
                <p14:nvContentPartPr>
                  <p14:cNvPr id="224" name="Ink 223">
                    <a:extLst>
                      <a:ext uri="{FF2B5EF4-FFF2-40B4-BE49-F238E27FC236}">
                        <a16:creationId xmlns:a16="http://schemas.microsoft.com/office/drawing/2014/main" id="{578414A4-F7D9-6DAA-3ED7-A359E44C9BF2}"/>
                      </a:ext>
                    </a:extLst>
                  </p14:cNvPr>
                  <p14:cNvContentPartPr/>
                  <p14:nvPr/>
                </p14:nvContentPartPr>
                <p14:xfrm>
                  <a:off x="3441780" y="4951110"/>
                  <a:ext cx="129240" cy="155880"/>
                </p14:xfrm>
              </p:contentPart>
            </mc:Choice>
            <mc:Fallback xmlns="">
              <p:pic>
                <p:nvPicPr>
                  <p:cNvPr id="224" name="Ink 223">
                    <a:extLst>
                      <a:ext uri="{FF2B5EF4-FFF2-40B4-BE49-F238E27FC236}">
                        <a16:creationId xmlns:a16="http://schemas.microsoft.com/office/drawing/2014/main" id="{578414A4-F7D9-6DAA-3ED7-A359E44C9BF2}"/>
                      </a:ext>
                    </a:extLst>
                  </p:cNvPr>
                  <p:cNvPicPr/>
                  <p:nvPr/>
                </p:nvPicPr>
                <p:blipFill>
                  <a:blip r:embed="rId185"/>
                  <a:stretch>
                    <a:fillRect/>
                  </a:stretch>
                </p:blipFill>
                <p:spPr>
                  <a:xfrm>
                    <a:off x="3435660" y="4944990"/>
                    <a:ext cx="141480" cy="16812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65151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A930F2-0E4E-3DEC-0ECF-778296259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063" y="313898"/>
            <a:ext cx="5912725" cy="58954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CA2F5B-1F70-00C6-7FF6-E3B869DADDD9}"/>
              </a:ext>
            </a:extLst>
          </p:cNvPr>
          <p:cNvSpPr txBox="1"/>
          <p:nvPr/>
        </p:nvSpPr>
        <p:spPr>
          <a:xfrm>
            <a:off x="8046364" y="5840020"/>
            <a:ext cx="3716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Generated by gemini.google.com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62420C-2121-E1B0-094D-902E6770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473" y="1359180"/>
            <a:ext cx="4017195" cy="2812128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Less than 1% of a real-life deep neural network</a:t>
            </a:r>
          </a:p>
        </p:txBody>
      </p:sp>
    </p:spTree>
    <p:extLst>
      <p:ext uri="{BB962C8B-B14F-4D97-AF65-F5344CB8AC3E}">
        <p14:creationId xmlns:p14="http://schemas.microsoft.com/office/powerpoint/2010/main" val="3404651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439DCB-587B-4885-3070-BA1158328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99" y="314906"/>
            <a:ext cx="6030924" cy="60309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56A1B5-52A7-9C1B-A19C-A10E66310B5E}"/>
              </a:ext>
            </a:extLst>
          </p:cNvPr>
          <p:cNvSpPr txBox="1"/>
          <p:nvPr/>
        </p:nvSpPr>
        <p:spPr>
          <a:xfrm>
            <a:off x="7777171" y="5976498"/>
            <a:ext cx="3562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Allen Institute for Brain Science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E599A-BE3F-C5D0-727F-C1A642375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473" y="1359180"/>
            <a:ext cx="4017195" cy="1723067"/>
          </a:xfrm>
        </p:spPr>
        <p:txBody>
          <a:bodyPr>
            <a:normAutofit/>
          </a:bodyPr>
          <a:lstStyle/>
          <a:p>
            <a:r>
              <a:rPr lang="en-US" sz="4800" dirty="0"/>
              <a:t>A biological neuron</a:t>
            </a:r>
          </a:p>
        </p:txBody>
      </p:sp>
    </p:spTree>
    <p:extLst>
      <p:ext uri="{BB962C8B-B14F-4D97-AF65-F5344CB8AC3E}">
        <p14:creationId xmlns:p14="http://schemas.microsoft.com/office/powerpoint/2010/main" val="3567436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735C4-F99F-5762-D129-587A0014B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1C3DC3-B226-394C-98D1-7EBACBDAD07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009782" y="972543"/>
            <a:ext cx="3013888" cy="1197416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BD7B68DD-8FC0-1D97-7CB0-324555FE9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1" y="105196"/>
            <a:ext cx="9023561" cy="857330"/>
          </a:xfrm>
        </p:spPr>
        <p:txBody>
          <a:bodyPr>
            <a:normAutofit/>
          </a:bodyPr>
          <a:lstStyle/>
          <a:p>
            <a:r>
              <a:rPr lang="en-US" sz="4800" dirty="0"/>
              <a:t>what I </a:t>
            </a:r>
            <a:r>
              <a:rPr lang="en-US" sz="4800" i="1" dirty="0"/>
              <a:t>am</a:t>
            </a:r>
            <a:r>
              <a:rPr lang="en-US" sz="4800" dirty="0"/>
              <a:t> going to talk about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EBA231-C0B0-39B5-27D6-314E36AB8666}"/>
              </a:ext>
            </a:extLst>
          </p:cNvPr>
          <p:cNvSpPr txBox="1">
            <a:spLocks/>
          </p:cNvSpPr>
          <p:nvPr/>
        </p:nvSpPr>
        <p:spPr>
          <a:xfrm>
            <a:off x="962535" y="1575861"/>
            <a:ext cx="10094495" cy="47611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Part 1. Background: The revolution in artificial intelligence</a:t>
            </a:r>
          </a:p>
          <a:p>
            <a:pPr marL="571500" lvl="1" indent="-342900"/>
            <a:r>
              <a:rPr lang="en-US" sz="2000" dirty="0"/>
              <a:t>The two pillars of the AI revolution: RL and DL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Part 2: How a computer program’s operations can resemble human cognition</a:t>
            </a:r>
          </a:p>
          <a:p>
            <a:pPr lvl="1"/>
            <a:r>
              <a:rPr lang="en-US" sz="2000" dirty="0"/>
              <a:t>One concrete example of a computer program “thinking”: </a:t>
            </a:r>
            <a:r>
              <a:rPr lang="en-US" sz="2000" b="1" dirty="0"/>
              <a:t>object recognition</a:t>
            </a:r>
          </a:p>
          <a:p>
            <a:pPr lvl="1"/>
            <a:r>
              <a:rPr lang="en-US" sz="2000" dirty="0"/>
              <a:t>The mechanism for artificial thinking to arise: </a:t>
            </a:r>
            <a:r>
              <a:rPr lang="en-US" sz="2000" b="1" dirty="0"/>
              <a:t>emergence</a:t>
            </a:r>
          </a:p>
          <a:p>
            <a:pPr lvl="1"/>
            <a:r>
              <a:rPr lang="en-US" sz="2000" dirty="0"/>
              <a:t>The final answer: </a:t>
            </a:r>
            <a:r>
              <a:rPr lang="en-US" sz="2000" b="1" dirty="0"/>
              <a:t>Yes</a:t>
            </a:r>
            <a:r>
              <a:rPr lang="en-US" sz="2000" dirty="0"/>
              <a:t>, some parts of some computer programs operate in a way that resembles certain cognitive processes in humans.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5DE15B-F8C3-0B36-AFAA-8CB0E0F66D1C}"/>
              </a:ext>
            </a:extLst>
          </p:cNvPr>
          <p:cNvSpPr txBox="1"/>
          <p:nvPr/>
        </p:nvSpPr>
        <p:spPr>
          <a:xfrm>
            <a:off x="9023670" y="433934"/>
            <a:ext cx="3031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reinforcement learning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BF5547-A3CA-0A68-CD1B-E0F8B0C52905}"/>
              </a:ext>
            </a:extLst>
          </p:cNvPr>
          <p:cNvSpPr txBox="1"/>
          <p:nvPr/>
        </p:nvSpPr>
        <p:spPr>
          <a:xfrm>
            <a:off x="9468853" y="1745717"/>
            <a:ext cx="2723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deep learning</a:t>
            </a:r>
            <a:b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US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(with deep neural networks)</a:t>
            </a:r>
            <a:endParaRPr lang="en-US" sz="3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FDE54EB-8F9A-73F8-F632-98E0E7EF713D}"/>
              </a:ext>
            </a:extLst>
          </p:cNvPr>
          <p:cNvCxnSpPr>
            <a:cxnSpLocks/>
          </p:cNvCxnSpPr>
          <p:nvPr/>
        </p:nvCxnSpPr>
        <p:spPr>
          <a:xfrm flipH="1">
            <a:off x="7122695" y="2169959"/>
            <a:ext cx="2346158" cy="169856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EAD027D-8CB9-511C-E657-B4D0547768BA}"/>
              </a:ext>
            </a:extLst>
          </p:cNvPr>
          <p:cNvSpPr/>
          <p:nvPr/>
        </p:nvSpPr>
        <p:spPr>
          <a:xfrm>
            <a:off x="879988" y="3173334"/>
            <a:ext cx="10259587" cy="26897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18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E3F3A-07E4-71FA-E19C-1CA869A52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CA84-B98B-729A-90BA-E54E4EBE0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322739"/>
            <a:ext cx="10963655" cy="738417"/>
          </a:xfrm>
        </p:spPr>
        <p:txBody>
          <a:bodyPr>
            <a:normAutofit/>
          </a:bodyPr>
          <a:lstStyle/>
          <a:p>
            <a:r>
              <a:rPr lang="en-US" sz="4000" dirty="0"/>
              <a:t>The ImageNet challenge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685B047-62CA-8E0E-4F0D-28F2F5514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2374" y="1172369"/>
            <a:ext cx="7999966" cy="52757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602055-E628-FF7F-C9D4-68BBF246374F}"/>
              </a:ext>
            </a:extLst>
          </p:cNvPr>
          <p:cNvSpPr txBox="1"/>
          <p:nvPr/>
        </p:nvSpPr>
        <p:spPr>
          <a:xfrm>
            <a:off x="8472204" y="2828835"/>
            <a:ext cx="3373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2575" indent="-282575">
              <a:buSzPct val="130000"/>
              <a:buFont typeface="Arial" panose="020B0604020202020204" pitchFamily="34" charset="0"/>
              <a:buChar char="•"/>
            </a:pPr>
            <a:r>
              <a:rPr lang="en-US" sz="2400" dirty="0"/>
              <a:t>1000 object classes</a:t>
            </a:r>
          </a:p>
          <a:p>
            <a:pPr marL="282575" indent="-282575">
              <a:buSzPct val="130000"/>
              <a:buFont typeface="Arial" panose="020B0604020202020204" pitchFamily="34" charset="0"/>
              <a:buChar char="•"/>
            </a:pPr>
            <a:r>
              <a:rPr lang="en-US" sz="2400" dirty="0"/>
              <a:t>1.3M training images</a:t>
            </a:r>
          </a:p>
          <a:p>
            <a:pPr marL="282575" indent="-282575">
              <a:buSzPct val="130000"/>
              <a:buFont typeface="Arial" panose="020B0604020202020204" pitchFamily="34" charset="0"/>
              <a:buChar char="•"/>
            </a:pPr>
            <a:r>
              <a:rPr lang="en-US" sz="2400" dirty="0"/>
              <a:t>100K test images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7BCAC0-F76A-80B8-9F34-7F6F5B5F990D}"/>
              </a:ext>
            </a:extLst>
          </p:cNvPr>
          <p:cNvSpPr txBox="1"/>
          <p:nvPr/>
        </p:nvSpPr>
        <p:spPr>
          <a:xfrm>
            <a:off x="8202501" y="5796843"/>
            <a:ext cx="387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Jia Deng, Fei-</a:t>
            </a:r>
            <a:r>
              <a:rPr lang="en-US" dirty="0" err="1">
                <a:solidFill>
                  <a:srgbClr val="002060"/>
                </a:solidFill>
              </a:rPr>
              <a:t>fei</a:t>
            </a:r>
            <a:r>
              <a:rPr lang="en-US" dirty="0">
                <a:solidFill>
                  <a:srgbClr val="002060"/>
                </a:solidFill>
              </a:rPr>
              <a:t> Li </a:t>
            </a:r>
            <a:r>
              <a:rPr lang="en-US" i="1" dirty="0">
                <a:solidFill>
                  <a:srgbClr val="002060"/>
                </a:solidFill>
              </a:rPr>
              <a:t>et al.</a:t>
            </a:r>
            <a:r>
              <a:rPr lang="en-US" dirty="0">
                <a:solidFill>
                  <a:srgbClr val="002060"/>
                </a:solidFill>
              </a:rPr>
              <a:t> (2009)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 err="1">
                <a:solidFill>
                  <a:srgbClr val="002060"/>
                </a:solidFill>
              </a:rPr>
              <a:t>Russakovsky</a:t>
            </a:r>
            <a:r>
              <a:rPr lang="en-US" dirty="0">
                <a:solidFill>
                  <a:srgbClr val="002060"/>
                </a:solidFill>
              </a:rPr>
              <a:t>, Deng, Li </a:t>
            </a:r>
            <a:r>
              <a:rPr lang="en-US" i="1" dirty="0">
                <a:solidFill>
                  <a:srgbClr val="002060"/>
                </a:solidFill>
              </a:rPr>
              <a:t>et al.</a:t>
            </a:r>
            <a:r>
              <a:rPr lang="en-US" dirty="0">
                <a:solidFill>
                  <a:srgbClr val="002060"/>
                </a:solidFill>
              </a:rPr>
              <a:t> (2015)</a:t>
            </a:r>
          </a:p>
        </p:txBody>
      </p:sp>
    </p:spTree>
    <p:extLst>
      <p:ext uri="{BB962C8B-B14F-4D97-AF65-F5344CB8AC3E}">
        <p14:creationId xmlns:p14="http://schemas.microsoft.com/office/powerpoint/2010/main" val="1986594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DA2DD-8030-D3BF-3B49-B5493D31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3557-4DA6-B3DE-0414-0533C5ADB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322739"/>
            <a:ext cx="10963655" cy="738417"/>
          </a:xfrm>
        </p:spPr>
        <p:txBody>
          <a:bodyPr>
            <a:normAutofit/>
          </a:bodyPr>
          <a:lstStyle/>
          <a:p>
            <a:r>
              <a:rPr lang="en-US" sz="4000" dirty="0"/>
              <a:t>The ImageNet challenge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A9EAB9E-CA63-7D37-3B8B-A4040845C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0249" y="1227879"/>
            <a:ext cx="4075559" cy="26877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ABA0BE-BFCB-FBEB-0FF5-E8E1190EB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851" y="232216"/>
            <a:ext cx="2914900" cy="4307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2CF15E-B88D-699A-CD02-6D49D30F3006}"/>
              </a:ext>
            </a:extLst>
          </p:cNvPr>
          <p:cNvSpPr txBox="1"/>
          <p:nvPr/>
        </p:nvSpPr>
        <p:spPr>
          <a:xfrm>
            <a:off x="460250" y="4348166"/>
            <a:ext cx="48793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6975" indent="-1196975"/>
            <a:r>
              <a:rPr lang="en-US" dirty="0">
                <a:solidFill>
                  <a:srgbClr val="006600"/>
                </a:solidFill>
              </a:rPr>
              <a:t>Fei-Fei Li: 	“Seriously? A neural network?”</a:t>
            </a:r>
          </a:p>
          <a:p>
            <a:pPr marL="1196975" indent="-1196975"/>
            <a:endParaRPr lang="en-US" dirty="0">
              <a:solidFill>
                <a:srgbClr val="006600"/>
              </a:solidFill>
            </a:endParaRPr>
          </a:p>
          <a:p>
            <a:pPr marL="1196975" indent="-1196975"/>
            <a:r>
              <a:rPr lang="en-US" dirty="0">
                <a:solidFill>
                  <a:srgbClr val="006600"/>
                </a:solidFill>
              </a:rPr>
              <a:t>Jia Deng: 	“Yeah. But there's more. Fei-Fei, you won't believe how well this thing is performing.”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495B52-DC4B-4D89-9195-5A95D0969DE9}"/>
              </a:ext>
            </a:extLst>
          </p:cNvPr>
          <p:cNvSpPr txBox="1"/>
          <p:nvPr/>
        </p:nvSpPr>
        <p:spPr>
          <a:xfrm>
            <a:off x="6996052" y="5352584"/>
            <a:ext cx="4405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AlexNet</a:t>
            </a:r>
            <a:r>
              <a:rPr lang="en-US" sz="2400" dirty="0"/>
              <a:t> (2012)</a:t>
            </a:r>
          </a:p>
          <a:p>
            <a:r>
              <a:rPr lang="en-US" sz="2400" dirty="0" err="1"/>
              <a:t>Krizhevsky</a:t>
            </a:r>
            <a:r>
              <a:rPr lang="en-US" sz="2400" dirty="0"/>
              <a:t>, </a:t>
            </a:r>
            <a:r>
              <a:rPr lang="en-US" sz="2400" dirty="0" err="1"/>
              <a:t>Sutskever</a:t>
            </a:r>
            <a:r>
              <a:rPr lang="en-US" sz="2400" dirty="0"/>
              <a:t>, Hinton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C7BBFA-C913-4701-E637-5B8524391604}"/>
              </a:ext>
            </a:extLst>
          </p:cNvPr>
          <p:cNvGrpSpPr/>
          <p:nvPr/>
        </p:nvGrpSpPr>
        <p:grpSpPr>
          <a:xfrm>
            <a:off x="4752196" y="5684524"/>
            <a:ext cx="1907640" cy="663840"/>
            <a:chOff x="4752196" y="5684524"/>
            <a:chExt cx="1907640" cy="66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5E49AEB-D41A-6D28-81AE-9602F12767CC}"/>
                    </a:ext>
                  </a:extLst>
                </p14:cNvPr>
                <p14:cNvContentPartPr/>
                <p14:nvPr/>
              </p14:nvContentPartPr>
              <p14:xfrm>
                <a:off x="4752196" y="5684524"/>
                <a:ext cx="1742040" cy="615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5E49AEB-D41A-6D28-81AE-9602F12767C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43556" y="5675884"/>
                  <a:ext cx="1759680" cy="63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7FF50A5-294D-1D8D-1CBD-8D0D0BD00F6B}"/>
                    </a:ext>
                  </a:extLst>
                </p14:cNvPr>
                <p14:cNvContentPartPr/>
                <p14:nvPr/>
              </p14:nvContentPartPr>
              <p14:xfrm>
                <a:off x="6274636" y="5926444"/>
                <a:ext cx="385200" cy="421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7FF50A5-294D-1D8D-1CBD-8D0D0BD00F6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65636" y="5917444"/>
                  <a:ext cx="402840" cy="439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99032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B0DF8D-119E-290E-9F73-7437D988353D}"/>
              </a:ext>
            </a:extLst>
          </p:cNvPr>
          <p:cNvSpPr txBox="1"/>
          <p:nvPr/>
        </p:nvSpPr>
        <p:spPr>
          <a:xfrm>
            <a:off x="2505523" y="4637114"/>
            <a:ext cx="3603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About 10 layers, 15 million neurons, </a:t>
            </a:r>
          </a:p>
          <a:p>
            <a:r>
              <a:rPr lang="en-US" sz="1600" dirty="0">
                <a:latin typeface="Comic Sans MS" panose="030F0702030302020204" pitchFamily="66" charset="0"/>
              </a:rPr>
              <a:t>                  &gt;100 million connections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FB08D7D0-58E2-8FD1-1717-F54CF9D4495D}"/>
              </a:ext>
            </a:extLst>
          </p:cNvPr>
          <p:cNvGrpSpPr/>
          <p:nvPr/>
        </p:nvGrpSpPr>
        <p:grpSpPr>
          <a:xfrm>
            <a:off x="107670" y="1377923"/>
            <a:ext cx="11898836" cy="4525202"/>
            <a:chOff x="107670" y="1377923"/>
            <a:chExt cx="11898836" cy="4525202"/>
          </a:xfrm>
        </p:grpSpPr>
        <p:pic>
          <p:nvPicPr>
            <p:cNvPr id="15" name="Picture 14" descr="A wheelbarrow on a cobblestone street&#10;&#10;AI-generated content may be incorrect.">
              <a:extLst>
                <a:ext uri="{FF2B5EF4-FFF2-40B4-BE49-F238E27FC236}">
                  <a16:creationId xmlns:a16="http://schemas.microsoft.com/office/drawing/2014/main" id="{575C3335-DB00-3D76-D43A-4676EA202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2" y="2606062"/>
              <a:ext cx="1454812" cy="1939749"/>
            </a:xfrm>
            <a:prstGeom prst="rect">
              <a:avLst/>
            </a:prstGeom>
          </p:spPr>
        </p:pic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8F875732-BF9D-A02C-A958-641F6D700D55}"/>
                </a:ext>
              </a:extLst>
            </p:cNvPr>
            <p:cNvGrpSpPr/>
            <p:nvPr/>
          </p:nvGrpSpPr>
          <p:grpSpPr>
            <a:xfrm>
              <a:off x="1464328" y="1775365"/>
              <a:ext cx="10542178" cy="4127760"/>
              <a:chOff x="1438666" y="1609100"/>
              <a:chExt cx="10542178" cy="4127760"/>
            </a:xfrm>
          </p:grpSpPr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023BF7C5-AC3D-EE00-888E-493CE81E2C16}"/>
                  </a:ext>
                </a:extLst>
              </p:cNvPr>
              <p:cNvGrpSpPr/>
              <p:nvPr/>
            </p:nvGrpSpPr>
            <p:grpSpPr>
              <a:xfrm>
                <a:off x="2155652" y="2239590"/>
                <a:ext cx="1111680" cy="2226240"/>
                <a:chOff x="3060054" y="2238740"/>
                <a:chExt cx="1111680" cy="2226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">
                  <p14:nvContentPartPr>
                    <p14:cNvPr id="243" name="Ink 242">
                      <a:extLst>
                        <a:ext uri="{FF2B5EF4-FFF2-40B4-BE49-F238E27FC236}">
                          <a16:creationId xmlns:a16="http://schemas.microsoft.com/office/drawing/2014/main" id="{FBA64D73-CF65-410B-DB74-F3A6FC0E296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85974" y="3334580"/>
                    <a:ext cx="52560" cy="1130040"/>
                  </p14:xfrm>
                </p:contentPart>
              </mc:Choice>
              <mc:Fallback xmlns="">
                <p:pic>
                  <p:nvPicPr>
                    <p:cNvPr id="243" name="Ink 242">
                      <a:extLst>
                        <a:ext uri="{FF2B5EF4-FFF2-40B4-BE49-F238E27FC236}">
                          <a16:creationId xmlns:a16="http://schemas.microsoft.com/office/drawing/2014/main" id="{FBA64D73-CF65-410B-DB74-F3A6FC0E2963}"/>
                        </a:ext>
                      </a:extLst>
                    </p:cNvPr>
                    <p:cNvPicPr/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3067974" y="3316574"/>
                      <a:ext cx="88200" cy="116569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">
                  <p14:nvContentPartPr>
                    <p14:cNvPr id="244" name="Ink 243">
                      <a:extLst>
                        <a:ext uri="{FF2B5EF4-FFF2-40B4-BE49-F238E27FC236}">
                          <a16:creationId xmlns:a16="http://schemas.microsoft.com/office/drawing/2014/main" id="{B0B9DEA5-CF51-8C15-0CEE-BAC2C193ACB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6774" y="3260420"/>
                    <a:ext cx="186840" cy="105120"/>
                  </p14:xfrm>
                </p:contentPart>
              </mc:Choice>
              <mc:Fallback xmlns="">
                <p:pic>
                  <p:nvPicPr>
                    <p:cNvPr id="244" name="Ink 243">
                      <a:extLst>
                        <a:ext uri="{FF2B5EF4-FFF2-40B4-BE49-F238E27FC236}">
                          <a16:creationId xmlns:a16="http://schemas.microsoft.com/office/drawing/2014/main" id="{B0B9DEA5-CF51-8C15-0CEE-BAC2C193ACB8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3078774" y="3242358"/>
                      <a:ext cx="222480" cy="14088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">
                  <p14:nvContentPartPr>
                    <p14:cNvPr id="245" name="Ink 244">
                      <a:extLst>
                        <a:ext uri="{FF2B5EF4-FFF2-40B4-BE49-F238E27FC236}">
                          <a16:creationId xmlns:a16="http://schemas.microsoft.com/office/drawing/2014/main" id="{820BD65F-315A-E1AE-C40B-8D3C530C25D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0174" y="3237020"/>
                    <a:ext cx="160200" cy="1038600"/>
                  </p14:xfrm>
                </p:contentPart>
              </mc:Choice>
              <mc:Fallback xmlns="">
                <p:pic>
                  <p:nvPicPr>
                    <p:cNvPr id="245" name="Ink 244">
                      <a:extLst>
                        <a:ext uri="{FF2B5EF4-FFF2-40B4-BE49-F238E27FC236}">
                          <a16:creationId xmlns:a16="http://schemas.microsoft.com/office/drawing/2014/main" id="{820BD65F-315A-E1AE-C40B-8D3C530C25D3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282174" y="3219020"/>
                      <a:ext cx="195840" cy="1074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">
                  <p14:nvContentPartPr>
                    <p14:cNvPr id="246" name="Ink 245">
                      <a:extLst>
                        <a:ext uri="{FF2B5EF4-FFF2-40B4-BE49-F238E27FC236}">
                          <a16:creationId xmlns:a16="http://schemas.microsoft.com/office/drawing/2014/main" id="{7A3ABAA7-B332-414A-8239-E484224C9D8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60054" y="2238740"/>
                    <a:ext cx="742320" cy="1101600"/>
                  </p14:xfrm>
                </p:contentPart>
              </mc:Choice>
              <mc:Fallback xmlns="">
                <p:pic>
                  <p:nvPicPr>
                    <p:cNvPr id="246" name="Ink 245">
                      <a:extLst>
                        <a:ext uri="{FF2B5EF4-FFF2-40B4-BE49-F238E27FC236}">
                          <a16:creationId xmlns:a16="http://schemas.microsoft.com/office/drawing/2014/main" id="{7A3ABAA7-B332-414A-8239-E484224C9D80}"/>
                        </a:ext>
                      </a:extLst>
                    </p:cNvPr>
                    <p:cNvPicPr/>
                    <p:nvPr/>
                  </p:nvPicPr>
                  <p:blipFill>
                    <a:blip r:embed="rId11"/>
                    <a:stretch>
                      <a:fillRect/>
                    </a:stretch>
                  </p:blipFill>
                  <p:spPr>
                    <a:xfrm>
                      <a:off x="3042045" y="2220740"/>
                      <a:ext cx="777977" cy="1137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">
                  <p14:nvContentPartPr>
                    <p14:cNvPr id="247" name="Ink 246">
                      <a:extLst>
                        <a:ext uri="{FF2B5EF4-FFF2-40B4-BE49-F238E27FC236}">
                          <a16:creationId xmlns:a16="http://schemas.microsoft.com/office/drawing/2014/main" id="{9F737852-E5F5-18B4-D69D-F4BE425C318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87574" y="2311460"/>
                    <a:ext cx="737280" cy="978120"/>
                  </p14:xfrm>
                </p:contentPart>
              </mc:Choice>
              <mc:Fallback xmlns="">
                <p:pic>
                  <p:nvPicPr>
                    <p:cNvPr id="247" name="Ink 246">
                      <a:extLst>
                        <a:ext uri="{FF2B5EF4-FFF2-40B4-BE49-F238E27FC236}">
                          <a16:creationId xmlns:a16="http://schemas.microsoft.com/office/drawing/2014/main" id="{9F737852-E5F5-18B4-D69D-F4BE425C318E}"/>
                        </a:ext>
                      </a:extLst>
                    </p:cNvPr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3269574" y="2293460"/>
                      <a:ext cx="772920" cy="1013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">
                  <p14:nvContentPartPr>
                    <p14:cNvPr id="248" name="Ink 247">
                      <a:extLst>
                        <a:ext uri="{FF2B5EF4-FFF2-40B4-BE49-F238E27FC236}">
                          <a16:creationId xmlns:a16="http://schemas.microsoft.com/office/drawing/2014/main" id="{4E210ACF-0668-62E2-2FCC-F1EA86C7BDE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02654" y="2250260"/>
                    <a:ext cx="333000" cy="156600"/>
                  </p14:xfrm>
                </p:contentPart>
              </mc:Choice>
              <mc:Fallback xmlns="">
                <p:pic>
                  <p:nvPicPr>
                    <p:cNvPr id="248" name="Ink 247">
                      <a:extLst>
                        <a:ext uri="{FF2B5EF4-FFF2-40B4-BE49-F238E27FC236}">
                          <a16:creationId xmlns:a16="http://schemas.microsoft.com/office/drawing/2014/main" id="{4E210ACF-0668-62E2-2FCC-F1EA86C7BDEB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3684673" y="2232301"/>
                      <a:ext cx="368602" cy="192158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">
                  <p14:nvContentPartPr>
                    <p14:cNvPr id="249" name="Ink 248">
                      <a:extLst>
                        <a:ext uri="{FF2B5EF4-FFF2-40B4-BE49-F238E27FC236}">
                          <a16:creationId xmlns:a16="http://schemas.microsoft.com/office/drawing/2014/main" id="{C749D47D-5C19-D0F3-FD34-1F94ED0647C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69774" y="2252780"/>
                    <a:ext cx="201960" cy="1243800"/>
                  </p14:xfrm>
                </p:contentPart>
              </mc:Choice>
              <mc:Fallback xmlns="">
                <p:pic>
                  <p:nvPicPr>
                    <p:cNvPr id="249" name="Ink 248">
                      <a:extLst>
                        <a:ext uri="{FF2B5EF4-FFF2-40B4-BE49-F238E27FC236}">
                          <a16:creationId xmlns:a16="http://schemas.microsoft.com/office/drawing/2014/main" id="{C749D47D-5C19-D0F3-FD34-1F94ED0647C0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3951774" y="2234780"/>
                      <a:ext cx="237600" cy="1279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">
                  <p14:nvContentPartPr>
                    <p14:cNvPr id="250" name="Ink 249">
                      <a:extLst>
                        <a:ext uri="{FF2B5EF4-FFF2-40B4-BE49-F238E27FC236}">
                          <a16:creationId xmlns:a16="http://schemas.microsoft.com/office/drawing/2014/main" id="{E1CEEB7B-615B-6015-1553-E6BD371E664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3254" y="3363380"/>
                    <a:ext cx="604080" cy="962280"/>
                  </p14:xfrm>
                </p:contentPart>
              </mc:Choice>
              <mc:Fallback xmlns="">
                <p:pic>
                  <p:nvPicPr>
                    <p:cNvPr id="250" name="Ink 249">
                      <a:extLst>
                        <a:ext uri="{FF2B5EF4-FFF2-40B4-BE49-F238E27FC236}">
                          <a16:creationId xmlns:a16="http://schemas.microsoft.com/office/drawing/2014/main" id="{E1CEEB7B-615B-6015-1553-E6BD371E664F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3445254" y="3345380"/>
                      <a:ext cx="639720" cy="9979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">
                  <p14:nvContentPartPr>
                    <p14:cNvPr id="251" name="Ink 250">
                      <a:extLst>
                        <a:ext uri="{FF2B5EF4-FFF2-40B4-BE49-F238E27FC236}">
                          <a16:creationId xmlns:a16="http://schemas.microsoft.com/office/drawing/2014/main" id="{BE128939-D42B-70E1-6CF2-284200DD87A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38174" y="4300460"/>
                    <a:ext cx="349560" cy="164520"/>
                  </p14:xfrm>
                </p:contentPart>
              </mc:Choice>
              <mc:Fallback xmlns="">
                <p:pic>
                  <p:nvPicPr>
                    <p:cNvPr id="251" name="Ink 250">
                      <a:extLst>
                        <a:ext uri="{FF2B5EF4-FFF2-40B4-BE49-F238E27FC236}">
                          <a16:creationId xmlns:a16="http://schemas.microsoft.com/office/drawing/2014/main" id="{BE128939-D42B-70E1-6CF2-284200DD87A3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3120174" y="4282460"/>
                      <a:ext cx="385200" cy="20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EE8AD9C7-C33E-12CB-604E-18DF0A1E69C0}"/>
                  </a:ext>
                </a:extLst>
              </p:cNvPr>
              <p:cNvGrpSpPr/>
              <p:nvPr/>
            </p:nvGrpSpPr>
            <p:grpSpPr>
              <a:xfrm>
                <a:off x="5698378" y="2221460"/>
                <a:ext cx="1111680" cy="2226240"/>
                <a:chOff x="3060054" y="2238740"/>
                <a:chExt cx="1111680" cy="2226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2">
                  <p14:nvContentPartPr>
                    <p14:cNvPr id="234" name="Ink 233">
                      <a:extLst>
                        <a:ext uri="{FF2B5EF4-FFF2-40B4-BE49-F238E27FC236}">
                          <a16:creationId xmlns:a16="http://schemas.microsoft.com/office/drawing/2014/main" id="{D7C5F6C5-659F-97A7-9B89-42FADBBD793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85974" y="3334580"/>
                    <a:ext cx="52560" cy="1130040"/>
                  </p14:xfrm>
                </p:contentPart>
              </mc:Choice>
              <mc:Fallback xmlns="">
                <p:pic>
                  <p:nvPicPr>
                    <p:cNvPr id="234" name="Ink 233">
                      <a:extLst>
                        <a:ext uri="{FF2B5EF4-FFF2-40B4-BE49-F238E27FC236}">
                          <a16:creationId xmlns:a16="http://schemas.microsoft.com/office/drawing/2014/main" id="{D7C5F6C5-659F-97A7-9B89-42FADBBD7936}"/>
                        </a:ext>
                      </a:extLst>
                    </p:cNvPr>
                    <p:cNvPicPr/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3067974" y="3316574"/>
                      <a:ext cx="88200" cy="116569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3">
                  <p14:nvContentPartPr>
                    <p14:cNvPr id="235" name="Ink 234">
                      <a:extLst>
                        <a:ext uri="{FF2B5EF4-FFF2-40B4-BE49-F238E27FC236}">
                          <a16:creationId xmlns:a16="http://schemas.microsoft.com/office/drawing/2014/main" id="{D0E5CAB8-1256-CC37-7B24-6861488A32E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6774" y="3260420"/>
                    <a:ext cx="186840" cy="105120"/>
                  </p14:xfrm>
                </p:contentPart>
              </mc:Choice>
              <mc:Fallback xmlns="">
                <p:pic>
                  <p:nvPicPr>
                    <p:cNvPr id="235" name="Ink 234">
                      <a:extLst>
                        <a:ext uri="{FF2B5EF4-FFF2-40B4-BE49-F238E27FC236}">
                          <a16:creationId xmlns:a16="http://schemas.microsoft.com/office/drawing/2014/main" id="{D0E5CAB8-1256-CC37-7B24-6861488A32EC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3078774" y="3242358"/>
                      <a:ext cx="222480" cy="14088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">
                  <p14:nvContentPartPr>
                    <p14:cNvPr id="236" name="Ink 235">
                      <a:extLst>
                        <a:ext uri="{FF2B5EF4-FFF2-40B4-BE49-F238E27FC236}">
                          <a16:creationId xmlns:a16="http://schemas.microsoft.com/office/drawing/2014/main" id="{354AB529-3EA1-75CA-F14E-A614FC66CF8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0174" y="3237020"/>
                    <a:ext cx="160200" cy="1038600"/>
                  </p14:xfrm>
                </p:contentPart>
              </mc:Choice>
              <mc:Fallback xmlns="">
                <p:pic>
                  <p:nvPicPr>
                    <p:cNvPr id="236" name="Ink 235">
                      <a:extLst>
                        <a:ext uri="{FF2B5EF4-FFF2-40B4-BE49-F238E27FC236}">
                          <a16:creationId xmlns:a16="http://schemas.microsoft.com/office/drawing/2014/main" id="{354AB529-3EA1-75CA-F14E-A614FC66CF83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282174" y="3219020"/>
                      <a:ext cx="195840" cy="1074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5">
                  <p14:nvContentPartPr>
                    <p14:cNvPr id="237" name="Ink 236">
                      <a:extLst>
                        <a:ext uri="{FF2B5EF4-FFF2-40B4-BE49-F238E27FC236}">
                          <a16:creationId xmlns:a16="http://schemas.microsoft.com/office/drawing/2014/main" id="{AFDE9E3F-D050-0C20-3DE9-416C32580FF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60054" y="2238740"/>
                    <a:ext cx="742320" cy="1101600"/>
                  </p14:xfrm>
                </p:contentPart>
              </mc:Choice>
              <mc:Fallback xmlns="">
                <p:pic>
                  <p:nvPicPr>
                    <p:cNvPr id="237" name="Ink 236">
                      <a:extLst>
                        <a:ext uri="{FF2B5EF4-FFF2-40B4-BE49-F238E27FC236}">
                          <a16:creationId xmlns:a16="http://schemas.microsoft.com/office/drawing/2014/main" id="{AFDE9E3F-D050-0C20-3DE9-416C32580FF1}"/>
                        </a:ext>
                      </a:extLst>
                    </p:cNvPr>
                    <p:cNvPicPr/>
                    <p:nvPr/>
                  </p:nvPicPr>
                  <p:blipFill>
                    <a:blip r:embed="rId11"/>
                    <a:stretch>
                      <a:fillRect/>
                    </a:stretch>
                  </p:blipFill>
                  <p:spPr>
                    <a:xfrm>
                      <a:off x="3042045" y="2220740"/>
                      <a:ext cx="777977" cy="1137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6">
                  <p14:nvContentPartPr>
                    <p14:cNvPr id="238" name="Ink 237">
                      <a:extLst>
                        <a:ext uri="{FF2B5EF4-FFF2-40B4-BE49-F238E27FC236}">
                          <a16:creationId xmlns:a16="http://schemas.microsoft.com/office/drawing/2014/main" id="{0E8ABD8B-AF60-B9EA-3715-E627B0DF4CB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87574" y="2311460"/>
                    <a:ext cx="737280" cy="978120"/>
                  </p14:xfrm>
                </p:contentPart>
              </mc:Choice>
              <mc:Fallback xmlns="">
                <p:pic>
                  <p:nvPicPr>
                    <p:cNvPr id="238" name="Ink 237">
                      <a:extLst>
                        <a:ext uri="{FF2B5EF4-FFF2-40B4-BE49-F238E27FC236}">
                          <a16:creationId xmlns:a16="http://schemas.microsoft.com/office/drawing/2014/main" id="{0E8ABD8B-AF60-B9EA-3715-E627B0DF4CB0}"/>
                        </a:ext>
                      </a:extLst>
                    </p:cNvPr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3269574" y="2293460"/>
                      <a:ext cx="772920" cy="1013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7">
                  <p14:nvContentPartPr>
                    <p14:cNvPr id="239" name="Ink 238">
                      <a:extLst>
                        <a:ext uri="{FF2B5EF4-FFF2-40B4-BE49-F238E27FC236}">
                          <a16:creationId xmlns:a16="http://schemas.microsoft.com/office/drawing/2014/main" id="{80E31C08-9715-7778-B5C0-218A4F580BD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02654" y="2250260"/>
                    <a:ext cx="333000" cy="156600"/>
                  </p14:xfrm>
                </p:contentPart>
              </mc:Choice>
              <mc:Fallback xmlns="">
                <p:pic>
                  <p:nvPicPr>
                    <p:cNvPr id="239" name="Ink 238">
                      <a:extLst>
                        <a:ext uri="{FF2B5EF4-FFF2-40B4-BE49-F238E27FC236}">
                          <a16:creationId xmlns:a16="http://schemas.microsoft.com/office/drawing/2014/main" id="{80E31C08-9715-7778-B5C0-218A4F580BD3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3684673" y="2232301"/>
                      <a:ext cx="368602" cy="192158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8">
                  <p14:nvContentPartPr>
                    <p14:cNvPr id="240" name="Ink 239">
                      <a:extLst>
                        <a:ext uri="{FF2B5EF4-FFF2-40B4-BE49-F238E27FC236}">
                          <a16:creationId xmlns:a16="http://schemas.microsoft.com/office/drawing/2014/main" id="{2D6E7FCA-31E2-7586-1052-2A25F2CA60F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69774" y="2252780"/>
                    <a:ext cx="201960" cy="1243800"/>
                  </p14:xfrm>
                </p:contentPart>
              </mc:Choice>
              <mc:Fallback xmlns="">
                <p:pic>
                  <p:nvPicPr>
                    <p:cNvPr id="240" name="Ink 239">
                      <a:extLst>
                        <a:ext uri="{FF2B5EF4-FFF2-40B4-BE49-F238E27FC236}">
                          <a16:creationId xmlns:a16="http://schemas.microsoft.com/office/drawing/2014/main" id="{2D6E7FCA-31E2-7586-1052-2A25F2CA60F0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3951774" y="2234780"/>
                      <a:ext cx="237600" cy="1279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9">
                  <p14:nvContentPartPr>
                    <p14:cNvPr id="241" name="Ink 240">
                      <a:extLst>
                        <a:ext uri="{FF2B5EF4-FFF2-40B4-BE49-F238E27FC236}">
                          <a16:creationId xmlns:a16="http://schemas.microsoft.com/office/drawing/2014/main" id="{7A83E57A-3436-1EA6-E017-A268C6E7AB9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3254" y="3363380"/>
                    <a:ext cx="604080" cy="962280"/>
                  </p14:xfrm>
                </p:contentPart>
              </mc:Choice>
              <mc:Fallback xmlns="">
                <p:pic>
                  <p:nvPicPr>
                    <p:cNvPr id="241" name="Ink 240">
                      <a:extLst>
                        <a:ext uri="{FF2B5EF4-FFF2-40B4-BE49-F238E27FC236}">
                          <a16:creationId xmlns:a16="http://schemas.microsoft.com/office/drawing/2014/main" id="{7A83E57A-3436-1EA6-E017-A268C6E7AB9F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3445254" y="3345380"/>
                      <a:ext cx="639720" cy="9979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242" name="Ink 241">
                      <a:extLst>
                        <a:ext uri="{FF2B5EF4-FFF2-40B4-BE49-F238E27FC236}">
                          <a16:creationId xmlns:a16="http://schemas.microsoft.com/office/drawing/2014/main" id="{1CF2919F-83BF-825E-27E3-E45FD3D684D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38174" y="4300460"/>
                    <a:ext cx="349560" cy="164520"/>
                  </p14:xfrm>
                </p:contentPart>
              </mc:Choice>
              <mc:Fallback xmlns="">
                <p:pic>
                  <p:nvPicPr>
                    <p:cNvPr id="242" name="Ink 241">
                      <a:extLst>
                        <a:ext uri="{FF2B5EF4-FFF2-40B4-BE49-F238E27FC236}">
                          <a16:creationId xmlns:a16="http://schemas.microsoft.com/office/drawing/2014/main" id="{1CF2919F-83BF-825E-27E3-E45FD3D684D7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3120174" y="4282460"/>
                      <a:ext cx="385200" cy="20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43B1909A-4DC5-8F7A-09FA-2332215B32B5}"/>
                  </a:ext>
                </a:extLst>
              </p:cNvPr>
              <p:cNvGrpSpPr/>
              <p:nvPr/>
            </p:nvGrpSpPr>
            <p:grpSpPr>
              <a:xfrm>
                <a:off x="7891581" y="2250260"/>
                <a:ext cx="1111680" cy="2226240"/>
                <a:chOff x="3060054" y="2238740"/>
                <a:chExt cx="1111680" cy="2226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1">
                  <p14:nvContentPartPr>
                    <p14:cNvPr id="225" name="Ink 224">
                      <a:extLst>
                        <a:ext uri="{FF2B5EF4-FFF2-40B4-BE49-F238E27FC236}">
                          <a16:creationId xmlns:a16="http://schemas.microsoft.com/office/drawing/2014/main" id="{C6DB7AC0-68C6-8883-E143-4E04BEC04BE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85974" y="3334580"/>
                    <a:ext cx="52560" cy="1130040"/>
                  </p14:xfrm>
                </p:contentPart>
              </mc:Choice>
              <mc:Fallback xmlns="">
                <p:pic>
                  <p:nvPicPr>
                    <p:cNvPr id="225" name="Ink 224">
                      <a:extLst>
                        <a:ext uri="{FF2B5EF4-FFF2-40B4-BE49-F238E27FC236}">
                          <a16:creationId xmlns:a16="http://schemas.microsoft.com/office/drawing/2014/main" id="{C6DB7AC0-68C6-8883-E143-4E04BEC04BEF}"/>
                        </a:ext>
                      </a:extLst>
                    </p:cNvPr>
                    <p:cNvPicPr/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3067974" y="3316574"/>
                      <a:ext cx="88200" cy="116569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226" name="Ink 225">
                      <a:extLst>
                        <a:ext uri="{FF2B5EF4-FFF2-40B4-BE49-F238E27FC236}">
                          <a16:creationId xmlns:a16="http://schemas.microsoft.com/office/drawing/2014/main" id="{15043516-B7D9-4B74-07A1-8D0CA4D914F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6774" y="3260420"/>
                    <a:ext cx="186840" cy="105120"/>
                  </p14:xfrm>
                </p:contentPart>
              </mc:Choice>
              <mc:Fallback xmlns="">
                <p:pic>
                  <p:nvPicPr>
                    <p:cNvPr id="226" name="Ink 225">
                      <a:extLst>
                        <a:ext uri="{FF2B5EF4-FFF2-40B4-BE49-F238E27FC236}">
                          <a16:creationId xmlns:a16="http://schemas.microsoft.com/office/drawing/2014/main" id="{15043516-B7D9-4B74-07A1-8D0CA4D914F6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3078774" y="3242358"/>
                      <a:ext cx="222480" cy="14088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3">
                  <p14:nvContentPartPr>
                    <p14:cNvPr id="227" name="Ink 226">
                      <a:extLst>
                        <a:ext uri="{FF2B5EF4-FFF2-40B4-BE49-F238E27FC236}">
                          <a16:creationId xmlns:a16="http://schemas.microsoft.com/office/drawing/2014/main" id="{CFB3DAA8-63F2-AD9E-1F33-DA95BC1CEDF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0174" y="3237020"/>
                    <a:ext cx="160200" cy="1038600"/>
                  </p14:xfrm>
                </p:contentPart>
              </mc:Choice>
              <mc:Fallback xmlns="">
                <p:pic>
                  <p:nvPicPr>
                    <p:cNvPr id="227" name="Ink 226">
                      <a:extLst>
                        <a:ext uri="{FF2B5EF4-FFF2-40B4-BE49-F238E27FC236}">
                          <a16:creationId xmlns:a16="http://schemas.microsoft.com/office/drawing/2014/main" id="{CFB3DAA8-63F2-AD9E-1F33-DA95BC1CEDF6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282174" y="3219020"/>
                      <a:ext cx="195840" cy="1074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228" name="Ink 227">
                      <a:extLst>
                        <a:ext uri="{FF2B5EF4-FFF2-40B4-BE49-F238E27FC236}">
                          <a16:creationId xmlns:a16="http://schemas.microsoft.com/office/drawing/2014/main" id="{D6C6A2F9-4FAA-672F-97A3-93FE7DD264F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60054" y="2238740"/>
                    <a:ext cx="742320" cy="1101600"/>
                  </p14:xfrm>
                </p:contentPart>
              </mc:Choice>
              <mc:Fallback xmlns="">
                <p:pic>
                  <p:nvPicPr>
                    <p:cNvPr id="228" name="Ink 227">
                      <a:extLst>
                        <a:ext uri="{FF2B5EF4-FFF2-40B4-BE49-F238E27FC236}">
                          <a16:creationId xmlns:a16="http://schemas.microsoft.com/office/drawing/2014/main" id="{D6C6A2F9-4FAA-672F-97A3-93FE7DD264F1}"/>
                        </a:ext>
                      </a:extLst>
                    </p:cNvPr>
                    <p:cNvPicPr/>
                    <p:nvPr/>
                  </p:nvPicPr>
                  <p:blipFill>
                    <a:blip r:embed="rId11"/>
                    <a:stretch>
                      <a:fillRect/>
                    </a:stretch>
                  </p:blipFill>
                  <p:spPr>
                    <a:xfrm>
                      <a:off x="3042045" y="2220740"/>
                      <a:ext cx="777977" cy="1137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5">
                  <p14:nvContentPartPr>
                    <p14:cNvPr id="229" name="Ink 228">
                      <a:extLst>
                        <a:ext uri="{FF2B5EF4-FFF2-40B4-BE49-F238E27FC236}">
                          <a16:creationId xmlns:a16="http://schemas.microsoft.com/office/drawing/2014/main" id="{34026492-1259-517A-F417-77C2E64F26D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87574" y="2311460"/>
                    <a:ext cx="737280" cy="978120"/>
                  </p14:xfrm>
                </p:contentPart>
              </mc:Choice>
              <mc:Fallback xmlns="">
                <p:pic>
                  <p:nvPicPr>
                    <p:cNvPr id="229" name="Ink 228">
                      <a:extLst>
                        <a:ext uri="{FF2B5EF4-FFF2-40B4-BE49-F238E27FC236}">
                          <a16:creationId xmlns:a16="http://schemas.microsoft.com/office/drawing/2014/main" id="{34026492-1259-517A-F417-77C2E64F26DB}"/>
                        </a:ext>
                      </a:extLst>
                    </p:cNvPr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3269574" y="2293460"/>
                      <a:ext cx="772920" cy="1013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230" name="Ink 229">
                      <a:extLst>
                        <a:ext uri="{FF2B5EF4-FFF2-40B4-BE49-F238E27FC236}">
                          <a16:creationId xmlns:a16="http://schemas.microsoft.com/office/drawing/2014/main" id="{95A15E36-8210-6EB1-066B-D1E36ECCC15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02654" y="2250260"/>
                    <a:ext cx="333000" cy="156600"/>
                  </p14:xfrm>
                </p:contentPart>
              </mc:Choice>
              <mc:Fallback xmlns="">
                <p:pic>
                  <p:nvPicPr>
                    <p:cNvPr id="230" name="Ink 229">
                      <a:extLst>
                        <a:ext uri="{FF2B5EF4-FFF2-40B4-BE49-F238E27FC236}">
                          <a16:creationId xmlns:a16="http://schemas.microsoft.com/office/drawing/2014/main" id="{95A15E36-8210-6EB1-066B-D1E36ECCC15B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3684673" y="2232301"/>
                      <a:ext cx="368602" cy="192158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7">
                  <p14:nvContentPartPr>
                    <p14:cNvPr id="231" name="Ink 230">
                      <a:extLst>
                        <a:ext uri="{FF2B5EF4-FFF2-40B4-BE49-F238E27FC236}">
                          <a16:creationId xmlns:a16="http://schemas.microsoft.com/office/drawing/2014/main" id="{213DDB81-8653-0651-911A-F28ED7FF3E5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69774" y="2252780"/>
                    <a:ext cx="201960" cy="1243800"/>
                  </p14:xfrm>
                </p:contentPart>
              </mc:Choice>
              <mc:Fallback xmlns="">
                <p:pic>
                  <p:nvPicPr>
                    <p:cNvPr id="231" name="Ink 230">
                      <a:extLst>
                        <a:ext uri="{FF2B5EF4-FFF2-40B4-BE49-F238E27FC236}">
                          <a16:creationId xmlns:a16="http://schemas.microsoft.com/office/drawing/2014/main" id="{213DDB81-8653-0651-911A-F28ED7FF3E54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3951774" y="2234780"/>
                      <a:ext cx="237600" cy="1279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232" name="Ink 231">
                      <a:extLst>
                        <a:ext uri="{FF2B5EF4-FFF2-40B4-BE49-F238E27FC236}">
                          <a16:creationId xmlns:a16="http://schemas.microsoft.com/office/drawing/2014/main" id="{E8BC4033-103B-9667-E176-EE50643AE2A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3254" y="3363380"/>
                    <a:ext cx="604080" cy="962280"/>
                  </p14:xfrm>
                </p:contentPart>
              </mc:Choice>
              <mc:Fallback xmlns="">
                <p:pic>
                  <p:nvPicPr>
                    <p:cNvPr id="232" name="Ink 231">
                      <a:extLst>
                        <a:ext uri="{FF2B5EF4-FFF2-40B4-BE49-F238E27FC236}">
                          <a16:creationId xmlns:a16="http://schemas.microsoft.com/office/drawing/2014/main" id="{E8BC4033-103B-9667-E176-EE50643AE2A9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3445254" y="3345380"/>
                      <a:ext cx="639720" cy="9979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9">
                  <p14:nvContentPartPr>
                    <p14:cNvPr id="233" name="Ink 232">
                      <a:extLst>
                        <a:ext uri="{FF2B5EF4-FFF2-40B4-BE49-F238E27FC236}">
                          <a16:creationId xmlns:a16="http://schemas.microsoft.com/office/drawing/2014/main" id="{F0061231-C9EC-0C22-39E1-070BB3260B4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38174" y="4300460"/>
                    <a:ext cx="349560" cy="164520"/>
                  </p14:xfrm>
                </p:contentPart>
              </mc:Choice>
              <mc:Fallback xmlns="">
                <p:pic>
                  <p:nvPicPr>
                    <p:cNvPr id="233" name="Ink 232">
                      <a:extLst>
                        <a:ext uri="{FF2B5EF4-FFF2-40B4-BE49-F238E27FC236}">
                          <a16:creationId xmlns:a16="http://schemas.microsoft.com/office/drawing/2014/main" id="{F0061231-C9EC-0C22-39E1-070BB3260B48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3120174" y="4282460"/>
                      <a:ext cx="385200" cy="20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91AF3BFF-45F2-6285-5D65-50741AD7FA71}"/>
                  </a:ext>
                </a:extLst>
              </p:cNvPr>
              <p:cNvGrpSpPr/>
              <p:nvPr/>
            </p:nvGrpSpPr>
            <p:grpSpPr>
              <a:xfrm>
                <a:off x="9740767" y="1609100"/>
                <a:ext cx="311040" cy="4127760"/>
                <a:chOff x="8583174" y="1609100"/>
                <a:chExt cx="311040" cy="41277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215" name="Ink 214">
                      <a:extLst>
                        <a:ext uri="{FF2B5EF4-FFF2-40B4-BE49-F238E27FC236}">
                          <a16:creationId xmlns:a16="http://schemas.microsoft.com/office/drawing/2014/main" id="{0D517830-858A-D32C-8A23-2E3D4497125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583174" y="1609100"/>
                    <a:ext cx="267480" cy="325440"/>
                  </p14:xfrm>
                </p:contentPart>
              </mc:Choice>
              <mc:Fallback xmlns="">
                <p:pic>
                  <p:nvPicPr>
                    <p:cNvPr id="215" name="Ink 214">
                      <a:extLst>
                        <a:ext uri="{FF2B5EF4-FFF2-40B4-BE49-F238E27FC236}">
                          <a16:creationId xmlns:a16="http://schemas.microsoft.com/office/drawing/2014/main" id="{0D517830-858A-D32C-8A23-2E3D44971256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8565198" y="1591100"/>
                      <a:ext cx="303072" cy="361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216" name="Ink 215">
                      <a:extLst>
                        <a:ext uri="{FF2B5EF4-FFF2-40B4-BE49-F238E27FC236}">
                          <a16:creationId xmlns:a16="http://schemas.microsoft.com/office/drawing/2014/main" id="{11BE013B-59B0-1805-C939-0E5DBBCC1D4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596494" y="2194820"/>
                    <a:ext cx="273960" cy="308880"/>
                  </p14:xfrm>
                </p:contentPart>
              </mc:Choice>
              <mc:Fallback xmlns="">
                <p:pic>
                  <p:nvPicPr>
                    <p:cNvPr id="216" name="Ink 215">
                      <a:extLst>
                        <a:ext uri="{FF2B5EF4-FFF2-40B4-BE49-F238E27FC236}">
                          <a16:creationId xmlns:a16="http://schemas.microsoft.com/office/drawing/2014/main" id="{11BE013B-59B0-1805-C939-0E5DBBCC1D41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8578518" y="2176841"/>
                      <a:ext cx="309553" cy="34447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217" name="Ink 216">
                      <a:extLst>
                        <a:ext uri="{FF2B5EF4-FFF2-40B4-BE49-F238E27FC236}">
                          <a16:creationId xmlns:a16="http://schemas.microsoft.com/office/drawing/2014/main" id="{36224F94-772B-3933-1BA3-2F7DDEA50C0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629614" y="2708540"/>
                    <a:ext cx="238680" cy="258120"/>
                  </p14:xfrm>
                </p:contentPart>
              </mc:Choice>
              <mc:Fallback xmlns="">
                <p:pic>
                  <p:nvPicPr>
                    <p:cNvPr id="217" name="Ink 216">
                      <a:extLst>
                        <a:ext uri="{FF2B5EF4-FFF2-40B4-BE49-F238E27FC236}">
                          <a16:creationId xmlns:a16="http://schemas.microsoft.com/office/drawing/2014/main" id="{36224F94-772B-3933-1BA3-2F7DDEA50C0E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8611614" y="2690540"/>
                      <a:ext cx="274320" cy="293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218" name="Ink 217">
                      <a:extLst>
                        <a:ext uri="{FF2B5EF4-FFF2-40B4-BE49-F238E27FC236}">
                          <a16:creationId xmlns:a16="http://schemas.microsoft.com/office/drawing/2014/main" id="{2B3C08AA-FB4E-665D-A343-DF729BDE644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664894" y="3204980"/>
                    <a:ext cx="205200" cy="299520"/>
                  </p14:xfrm>
                </p:contentPart>
              </mc:Choice>
              <mc:Fallback xmlns="">
                <p:pic>
                  <p:nvPicPr>
                    <p:cNvPr id="218" name="Ink 217">
                      <a:extLst>
                        <a:ext uri="{FF2B5EF4-FFF2-40B4-BE49-F238E27FC236}">
                          <a16:creationId xmlns:a16="http://schemas.microsoft.com/office/drawing/2014/main" id="{2B3C08AA-FB4E-665D-A343-DF729BDE644F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8646894" y="3186980"/>
                      <a:ext cx="240840" cy="335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219" name="Ink 218">
                      <a:extLst>
                        <a:ext uri="{FF2B5EF4-FFF2-40B4-BE49-F238E27FC236}">
                          <a16:creationId xmlns:a16="http://schemas.microsoft.com/office/drawing/2014/main" id="{4AF0DD02-1AC2-3D29-0B9E-E6F5774D60F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750214" y="3737420"/>
                    <a:ext cx="5760" cy="35280"/>
                  </p14:xfrm>
                </p:contentPart>
              </mc:Choice>
              <mc:Fallback xmlns="">
                <p:pic>
                  <p:nvPicPr>
                    <p:cNvPr id="219" name="Ink 218">
                      <a:extLst>
                        <a:ext uri="{FF2B5EF4-FFF2-40B4-BE49-F238E27FC236}">
                          <a16:creationId xmlns:a16="http://schemas.microsoft.com/office/drawing/2014/main" id="{4AF0DD02-1AC2-3D29-0B9E-E6F5774D60F0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8732214" y="3719234"/>
                      <a:ext cx="41400" cy="71287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220" name="Ink 219">
                      <a:extLst>
                        <a:ext uri="{FF2B5EF4-FFF2-40B4-BE49-F238E27FC236}">
                          <a16:creationId xmlns:a16="http://schemas.microsoft.com/office/drawing/2014/main" id="{95500E57-E62A-808C-8778-548A89FB8EE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729334" y="3965660"/>
                    <a:ext cx="17640" cy="289800"/>
                  </p14:xfrm>
                </p:contentPart>
              </mc:Choice>
              <mc:Fallback xmlns="">
                <p:pic>
                  <p:nvPicPr>
                    <p:cNvPr id="220" name="Ink 219">
                      <a:extLst>
                        <a:ext uri="{FF2B5EF4-FFF2-40B4-BE49-F238E27FC236}">
                          <a16:creationId xmlns:a16="http://schemas.microsoft.com/office/drawing/2014/main" id="{95500E57-E62A-808C-8778-548A89FB8EE7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8711334" y="3947660"/>
                      <a:ext cx="53280" cy="325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221" name="Ink 220">
                      <a:extLst>
                        <a:ext uri="{FF2B5EF4-FFF2-40B4-BE49-F238E27FC236}">
                          <a16:creationId xmlns:a16="http://schemas.microsoft.com/office/drawing/2014/main" id="{CBC8CFEB-3EEB-B382-BD9B-B31E1AE261E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709894" y="4409900"/>
                    <a:ext cx="33480" cy="255960"/>
                  </p14:xfrm>
                </p:contentPart>
              </mc:Choice>
              <mc:Fallback xmlns="">
                <p:pic>
                  <p:nvPicPr>
                    <p:cNvPr id="221" name="Ink 220">
                      <a:extLst>
                        <a:ext uri="{FF2B5EF4-FFF2-40B4-BE49-F238E27FC236}">
                          <a16:creationId xmlns:a16="http://schemas.microsoft.com/office/drawing/2014/main" id="{CBC8CFEB-3EEB-B382-BD9B-B31E1AE261E9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8691698" y="4391900"/>
                      <a:ext cx="69507" cy="291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4">
                  <p14:nvContentPartPr>
                    <p14:cNvPr id="222" name="Ink 221">
                      <a:extLst>
                        <a:ext uri="{FF2B5EF4-FFF2-40B4-BE49-F238E27FC236}">
                          <a16:creationId xmlns:a16="http://schemas.microsoft.com/office/drawing/2014/main" id="{4B46B6BE-7420-90FB-81F2-AFCBB829259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708094" y="4789700"/>
                    <a:ext cx="16560" cy="97200"/>
                  </p14:xfrm>
                </p:contentPart>
              </mc:Choice>
              <mc:Fallback xmlns="">
                <p:pic>
                  <p:nvPicPr>
                    <p:cNvPr id="222" name="Ink 221">
                      <a:extLst>
                        <a:ext uri="{FF2B5EF4-FFF2-40B4-BE49-F238E27FC236}">
                          <a16:creationId xmlns:a16="http://schemas.microsoft.com/office/drawing/2014/main" id="{4B46B6BE-7420-90FB-81F2-AFCBB8292596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8690094" y="4771700"/>
                      <a:ext cx="52200" cy="1328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6">
                  <p14:nvContentPartPr>
                    <p14:cNvPr id="223" name="Ink 222">
                      <a:extLst>
                        <a:ext uri="{FF2B5EF4-FFF2-40B4-BE49-F238E27FC236}">
                          <a16:creationId xmlns:a16="http://schemas.microsoft.com/office/drawing/2014/main" id="{F02539C1-1901-F127-8B5A-F7185A5B0B1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593254" y="4995620"/>
                    <a:ext cx="229320" cy="275400"/>
                  </p14:xfrm>
                </p:contentPart>
              </mc:Choice>
              <mc:Fallback xmlns="">
                <p:pic>
                  <p:nvPicPr>
                    <p:cNvPr id="223" name="Ink 222">
                      <a:extLst>
                        <a:ext uri="{FF2B5EF4-FFF2-40B4-BE49-F238E27FC236}">
                          <a16:creationId xmlns:a16="http://schemas.microsoft.com/office/drawing/2014/main" id="{F02539C1-1901-F127-8B5A-F7185A5B0B19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8575254" y="4977620"/>
                      <a:ext cx="264960" cy="311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224" name="Ink 223">
                      <a:extLst>
                        <a:ext uri="{FF2B5EF4-FFF2-40B4-BE49-F238E27FC236}">
                          <a16:creationId xmlns:a16="http://schemas.microsoft.com/office/drawing/2014/main" id="{86AF1984-BBB6-52D4-990A-EF339CF803B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590374" y="5397020"/>
                    <a:ext cx="303840" cy="339840"/>
                  </p14:xfrm>
                </p:contentPart>
              </mc:Choice>
              <mc:Fallback xmlns="">
                <p:pic>
                  <p:nvPicPr>
                    <p:cNvPr id="224" name="Ink 223">
                      <a:extLst>
                        <a:ext uri="{FF2B5EF4-FFF2-40B4-BE49-F238E27FC236}">
                          <a16:creationId xmlns:a16="http://schemas.microsoft.com/office/drawing/2014/main" id="{86AF1984-BBB6-52D4-990A-EF339CF803B4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8572374" y="5379020"/>
                      <a:ext cx="339480" cy="3754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2EC1E-1153-A970-042E-D5B0E6A06152}"/>
                  </a:ext>
                </a:extLst>
              </p:cNvPr>
              <p:cNvSpPr txBox="1"/>
              <p:nvPr/>
            </p:nvSpPr>
            <p:spPr>
              <a:xfrm>
                <a:off x="10125849" y="2179983"/>
                <a:ext cx="18549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wheelbarrow 0.91</a:t>
                </a: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8377AE4-B411-86CA-B7D7-ECCCFB76A5FD}"/>
                  </a:ext>
                </a:extLst>
              </p:cNvPr>
              <p:cNvSpPr txBox="1"/>
              <p:nvPr/>
            </p:nvSpPr>
            <p:spPr>
              <a:xfrm>
                <a:off x="10125849" y="4964043"/>
                <a:ext cx="11079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hare 0.02</a:t>
                </a:r>
              </a:p>
            </p:txBody>
          </p: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DE557097-0FB3-F9DB-3BAE-1DF47B40A90C}"/>
                  </a:ext>
                </a:extLst>
              </p:cNvPr>
              <p:cNvGrpSpPr/>
              <p:nvPr/>
            </p:nvGrpSpPr>
            <p:grpSpPr>
              <a:xfrm>
                <a:off x="3505882" y="2257529"/>
                <a:ext cx="1111680" cy="2226240"/>
                <a:chOff x="3060054" y="2238740"/>
                <a:chExt cx="1111680" cy="2226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206" name="Ink 205">
                      <a:extLst>
                        <a:ext uri="{FF2B5EF4-FFF2-40B4-BE49-F238E27FC236}">
                          <a16:creationId xmlns:a16="http://schemas.microsoft.com/office/drawing/2014/main" id="{BA356B89-2A5F-B430-1279-DE2343EEF40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85974" y="3334580"/>
                    <a:ext cx="52560" cy="1130040"/>
                  </p14:xfrm>
                </p:contentPart>
              </mc:Choice>
              <mc:Fallback xmlns="">
                <p:pic>
                  <p:nvPicPr>
                    <p:cNvPr id="206" name="Ink 205">
                      <a:extLst>
                        <a:ext uri="{FF2B5EF4-FFF2-40B4-BE49-F238E27FC236}">
                          <a16:creationId xmlns:a16="http://schemas.microsoft.com/office/drawing/2014/main" id="{BA356B89-2A5F-B430-1279-DE2343EEF401}"/>
                        </a:ext>
                      </a:extLst>
                    </p:cNvPr>
                    <p:cNvPicPr/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3067974" y="3316574"/>
                      <a:ext cx="88200" cy="116569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1">
                  <p14:nvContentPartPr>
                    <p14:cNvPr id="207" name="Ink 206">
                      <a:extLst>
                        <a:ext uri="{FF2B5EF4-FFF2-40B4-BE49-F238E27FC236}">
                          <a16:creationId xmlns:a16="http://schemas.microsoft.com/office/drawing/2014/main" id="{2F391C10-A016-6004-4429-1BE6E8B7741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6774" y="3260420"/>
                    <a:ext cx="186840" cy="105120"/>
                  </p14:xfrm>
                </p:contentPart>
              </mc:Choice>
              <mc:Fallback xmlns="">
                <p:pic>
                  <p:nvPicPr>
                    <p:cNvPr id="207" name="Ink 206">
                      <a:extLst>
                        <a:ext uri="{FF2B5EF4-FFF2-40B4-BE49-F238E27FC236}">
                          <a16:creationId xmlns:a16="http://schemas.microsoft.com/office/drawing/2014/main" id="{2F391C10-A016-6004-4429-1BE6E8B77410}"/>
                        </a:ext>
                      </a:extLst>
                    </p:cNvPr>
                    <p:cNvPicPr/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3078774" y="3242358"/>
                      <a:ext cx="222480" cy="14088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208" name="Ink 207">
                      <a:extLst>
                        <a:ext uri="{FF2B5EF4-FFF2-40B4-BE49-F238E27FC236}">
                          <a16:creationId xmlns:a16="http://schemas.microsoft.com/office/drawing/2014/main" id="{4F27A56F-B7BC-EEFC-936E-42CBD190745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0174" y="3237020"/>
                    <a:ext cx="160200" cy="1038600"/>
                  </p14:xfrm>
                </p:contentPart>
              </mc:Choice>
              <mc:Fallback xmlns="">
                <p:pic>
                  <p:nvPicPr>
                    <p:cNvPr id="208" name="Ink 207">
                      <a:extLst>
                        <a:ext uri="{FF2B5EF4-FFF2-40B4-BE49-F238E27FC236}">
                          <a16:creationId xmlns:a16="http://schemas.microsoft.com/office/drawing/2014/main" id="{4F27A56F-B7BC-EEFC-936E-42CBD1907455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282174" y="3219020"/>
                      <a:ext cx="195840" cy="1074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3">
                  <p14:nvContentPartPr>
                    <p14:cNvPr id="209" name="Ink 208">
                      <a:extLst>
                        <a:ext uri="{FF2B5EF4-FFF2-40B4-BE49-F238E27FC236}">
                          <a16:creationId xmlns:a16="http://schemas.microsoft.com/office/drawing/2014/main" id="{F939A59C-82B7-49AA-0799-3948512CBB0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60054" y="2238740"/>
                    <a:ext cx="742320" cy="1101600"/>
                  </p14:xfrm>
                </p:contentPart>
              </mc:Choice>
              <mc:Fallback xmlns="">
                <p:pic>
                  <p:nvPicPr>
                    <p:cNvPr id="209" name="Ink 208">
                      <a:extLst>
                        <a:ext uri="{FF2B5EF4-FFF2-40B4-BE49-F238E27FC236}">
                          <a16:creationId xmlns:a16="http://schemas.microsoft.com/office/drawing/2014/main" id="{F939A59C-82B7-49AA-0799-3948512CBB02}"/>
                        </a:ext>
                      </a:extLst>
                    </p:cNvPr>
                    <p:cNvPicPr/>
                    <p:nvPr/>
                  </p:nvPicPr>
                  <p:blipFill>
                    <a:blip r:embed="rId11"/>
                    <a:stretch>
                      <a:fillRect/>
                    </a:stretch>
                  </p:blipFill>
                  <p:spPr>
                    <a:xfrm>
                      <a:off x="3042045" y="2220740"/>
                      <a:ext cx="777977" cy="1137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4">
                  <p14:nvContentPartPr>
                    <p14:cNvPr id="210" name="Ink 209">
                      <a:extLst>
                        <a:ext uri="{FF2B5EF4-FFF2-40B4-BE49-F238E27FC236}">
                          <a16:creationId xmlns:a16="http://schemas.microsoft.com/office/drawing/2014/main" id="{7FFF13EE-9076-D083-68F7-C6C40C561FC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87574" y="2311460"/>
                    <a:ext cx="737280" cy="978120"/>
                  </p14:xfrm>
                </p:contentPart>
              </mc:Choice>
              <mc:Fallback xmlns="">
                <p:pic>
                  <p:nvPicPr>
                    <p:cNvPr id="210" name="Ink 209">
                      <a:extLst>
                        <a:ext uri="{FF2B5EF4-FFF2-40B4-BE49-F238E27FC236}">
                          <a16:creationId xmlns:a16="http://schemas.microsoft.com/office/drawing/2014/main" id="{7FFF13EE-9076-D083-68F7-C6C40C561FC0}"/>
                        </a:ext>
                      </a:extLst>
                    </p:cNvPr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3269574" y="2293460"/>
                      <a:ext cx="772920" cy="1013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5">
                  <p14:nvContentPartPr>
                    <p14:cNvPr id="211" name="Ink 210">
                      <a:extLst>
                        <a:ext uri="{FF2B5EF4-FFF2-40B4-BE49-F238E27FC236}">
                          <a16:creationId xmlns:a16="http://schemas.microsoft.com/office/drawing/2014/main" id="{0A9ECB1A-50B8-A4C2-603E-862A05F0A3C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02654" y="2250260"/>
                    <a:ext cx="333000" cy="156600"/>
                  </p14:xfrm>
                </p:contentPart>
              </mc:Choice>
              <mc:Fallback xmlns="">
                <p:pic>
                  <p:nvPicPr>
                    <p:cNvPr id="211" name="Ink 210">
                      <a:extLst>
                        <a:ext uri="{FF2B5EF4-FFF2-40B4-BE49-F238E27FC236}">
                          <a16:creationId xmlns:a16="http://schemas.microsoft.com/office/drawing/2014/main" id="{0A9ECB1A-50B8-A4C2-603E-862A05F0A3C3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3684673" y="2232301"/>
                      <a:ext cx="368602" cy="192158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6">
                  <p14:nvContentPartPr>
                    <p14:cNvPr id="212" name="Ink 211">
                      <a:extLst>
                        <a:ext uri="{FF2B5EF4-FFF2-40B4-BE49-F238E27FC236}">
                          <a16:creationId xmlns:a16="http://schemas.microsoft.com/office/drawing/2014/main" id="{E086E837-5426-A77C-A3B6-BA9E93D359C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69774" y="2252780"/>
                    <a:ext cx="201960" cy="1243800"/>
                  </p14:xfrm>
                </p:contentPart>
              </mc:Choice>
              <mc:Fallback xmlns="">
                <p:pic>
                  <p:nvPicPr>
                    <p:cNvPr id="212" name="Ink 211">
                      <a:extLst>
                        <a:ext uri="{FF2B5EF4-FFF2-40B4-BE49-F238E27FC236}">
                          <a16:creationId xmlns:a16="http://schemas.microsoft.com/office/drawing/2014/main" id="{E086E837-5426-A77C-A3B6-BA9E93D359CF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3951774" y="2234780"/>
                      <a:ext cx="237600" cy="1279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7">
                  <p14:nvContentPartPr>
                    <p14:cNvPr id="213" name="Ink 212">
                      <a:extLst>
                        <a:ext uri="{FF2B5EF4-FFF2-40B4-BE49-F238E27FC236}">
                          <a16:creationId xmlns:a16="http://schemas.microsoft.com/office/drawing/2014/main" id="{DB448CB6-9D88-427D-4D63-A77C85CEA7E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3254" y="3363380"/>
                    <a:ext cx="604080" cy="962280"/>
                  </p14:xfrm>
                </p:contentPart>
              </mc:Choice>
              <mc:Fallback xmlns="">
                <p:pic>
                  <p:nvPicPr>
                    <p:cNvPr id="213" name="Ink 212">
                      <a:extLst>
                        <a:ext uri="{FF2B5EF4-FFF2-40B4-BE49-F238E27FC236}">
                          <a16:creationId xmlns:a16="http://schemas.microsoft.com/office/drawing/2014/main" id="{DB448CB6-9D88-427D-4D63-A77C85CEA7E8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3445254" y="3345380"/>
                      <a:ext cx="639720" cy="9979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8">
                  <p14:nvContentPartPr>
                    <p14:cNvPr id="214" name="Ink 213">
                      <a:extLst>
                        <a:ext uri="{FF2B5EF4-FFF2-40B4-BE49-F238E27FC236}">
                          <a16:creationId xmlns:a16="http://schemas.microsoft.com/office/drawing/2014/main" id="{B999EBF7-E474-8D38-243B-3ECF95C001B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38174" y="4300460"/>
                    <a:ext cx="349560" cy="164520"/>
                  </p14:xfrm>
                </p:contentPart>
              </mc:Choice>
              <mc:Fallback xmlns="">
                <p:pic>
                  <p:nvPicPr>
                    <p:cNvPr id="214" name="Ink 213">
                      <a:extLst>
                        <a:ext uri="{FF2B5EF4-FFF2-40B4-BE49-F238E27FC236}">
                          <a16:creationId xmlns:a16="http://schemas.microsoft.com/office/drawing/2014/main" id="{B999EBF7-E474-8D38-243B-3ECF95C001B1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3120174" y="4282460"/>
                      <a:ext cx="385200" cy="20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183" name="Ink 182">
                    <a:extLst>
                      <a:ext uri="{FF2B5EF4-FFF2-40B4-BE49-F238E27FC236}">
                        <a16:creationId xmlns:a16="http://schemas.microsoft.com/office/drawing/2014/main" id="{0CD53B11-E36C-5314-5304-B7396C0B98C4}"/>
                      </a:ext>
                    </a:extLst>
                  </p14:cNvPr>
                  <p14:cNvContentPartPr/>
                  <p14:nvPr/>
                </p14:nvContentPartPr>
                <p14:xfrm>
                  <a:off x="8682174" y="3125420"/>
                  <a:ext cx="2160" cy="2160"/>
                </p14:xfrm>
              </p:contentPart>
            </mc:Choice>
            <mc:Fallback xmlns="">
              <p:pic>
                <p:nvPicPr>
                  <p:cNvPr id="183" name="Ink 182">
                    <a:extLst>
                      <a:ext uri="{FF2B5EF4-FFF2-40B4-BE49-F238E27FC236}">
                        <a16:creationId xmlns:a16="http://schemas.microsoft.com/office/drawing/2014/main" id="{0CD53B11-E36C-5314-5304-B7396C0B98C4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8664534" y="3107420"/>
                    <a:ext cx="37800" cy="3780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F732E8DE-B1D3-41B6-71CC-102F031B9809}"/>
                  </a:ext>
                </a:extLst>
              </p:cNvPr>
              <p:cNvGrpSpPr/>
              <p:nvPr/>
            </p:nvGrpSpPr>
            <p:grpSpPr>
              <a:xfrm>
                <a:off x="1438666" y="3001940"/>
                <a:ext cx="7936868" cy="554530"/>
                <a:chOff x="1438666" y="3001940"/>
                <a:chExt cx="7936868" cy="554530"/>
              </a:xfrm>
            </p:grpSpPr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0FF86ED1-B667-115A-87ED-E616CD01BE78}"/>
                    </a:ext>
                  </a:extLst>
                </p:cNvPr>
                <p:cNvGrpSpPr/>
                <p:nvPr/>
              </p:nvGrpSpPr>
              <p:grpSpPr>
                <a:xfrm>
                  <a:off x="1438666" y="3130820"/>
                  <a:ext cx="1956188" cy="425650"/>
                  <a:chOff x="1438666" y="3130820"/>
                  <a:chExt cx="1956188" cy="42565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1">
                    <p14:nvContentPartPr>
                      <p14:cNvPr id="202" name="Ink 201">
                        <a:extLst>
                          <a:ext uri="{FF2B5EF4-FFF2-40B4-BE49-F238E27FC236}">
                            <a16:creationId xmlns:a16="http://schemas.microsoft.com/office/drawing/2014/main" id="{A2B008E2-A6EC-D8F8-AA97-B7E7AB291B8C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2775294" y="3261860"/>
                      <a:ext cx="566280" cy="103320"/>
                    </p14:xfrm>
                  </p:contentPart>
                </mc:Choice>
                <mc:Fallback xmlns="">
                  <p:pic>
                    <p:nvPicPr>
                      <p:cNvPr id="202" name="Ink 201">
                        <a:extLst>
                          <a:ext uri="{FF2B5EF4-FFF2-40B4-BE49-F238E27FC236}">
                            <a16:creationId xmlns:a16="http://schemas.microsoft.com/office/drawing/2014/main" id="{A2B008E2-A6EC-D8F8-AA97-B7E7AB291B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2757294" y="3244220"/>
                        <a:ext cx="601920" cy="13896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3">
                    <p14:nvContentPartPr>
                      <p14:cNvPr id="203" name="Ink 202">
                        <a:extLst>
                          <a:ext uri="{FF2B5EF4-FFF2-40B4-BE49-F238E27FC236}">
                            <a16:creationId xmlns:a16="http://schemas.microsoft.com/office/drawing/2014/main" id="{BA4CA37A-E789-B6BF-1317-492E25A9773B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3138534" y="3130820"/>
                      <a:ext cx="256320" cy="352080"/>
                    </p14:xfrm>
                  </p:contentPart>
                </mc:Choice>
                <mc:Fallback xmlns="">
                  <p:pic>
                    <p:nvPicPr>
                      <p:cNvPr id="203" name="Ink 202">
                        <a:extLst>
                          <a:ext uri="{FF2B5EF4-FFF2-40B4-BE49-F238E27FC236}">
                            <a16:creationId xmlns:a16="http://schemas.microsoft.com/office/drawing/2014/main" id="{BA4CA37A-E789-B6BF-1317-492E25A977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3120894" y="3113180"/>
                        <a:ext cx="291960" cy="3877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5">
                    <p14:nvContentPartPr>
                      <p14:cNvPr id="204" name="Ink 203">
                        <a:extLst>
                          <a:ext uri="{FF2B5EF4-FFF2-40B4-BE49-F238E27FC236}">
                            <a16:creationId xmlns:a16="http://schemas.microsoft.com/office/drawing/2014/main" id="{6DED019D-B8D1-A1E5-0EAB-F8797DDFF06A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438666" y="3335430"/>
                      <a:ext cx="566280" cy="103320"/>
                    </p14:xfrm>
                  </p:contentPart>
                </mc:Choice>
                <mc:Fallback xmlns="">
                  <p:pic>
                    <p:nvPicPr>
                      <p:cNvPr id="204" name="Ink 203">
                        <a:extLst>
                          <a:ext uri="{FF2B5EF4-FFF2-40B4-BE49-F238E27FC236}">
                            <a16:creationId xmlns:a16="http://schemas.microsoft.com/office/drawing/2014/main" id="{6DED019D-B8D1-A1E5-0EAB-F8797DDFF0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1420666" y="3317790"/>
                        <a:ext cx="601920" cy="13896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6">
                    <p14:nvContentPartPr>
                      <p14:cNvPr id="205" name="Ink 204">
                        <a:extLst>
                          <a:ext uri="{FF2B5EF4-FFF2-40B4-BE49-F238E27FC236}">
                            <a16:creationId xmlns:a16="http://schemas.microsoft.com/office/drawing/2014/main" id="{DADC68A5-C50C-4220-8DB7-B1719CB8BA1F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801906" y="3204390"/>
                      <a:ext cx="256320" cy="352080"/>
                    </p14:xfrm>
                  </p:contentPart>
                </mc:Choice>
                <mc:Fallback xmlns="">
                  <p:pic>
                    <p:nvPicPr>
                      <p:cNvPr id="205" name="Ink 204">
                        <a:extLst>
                          <a:ext uri="{FF2B5EF4-FFF2-40B4-BE49-F238E27FC236}">
                            <a16:creationId xmlns:a16="http://schemas.microsoft.com/office/drawing/2014/main" id="{DADC68A5-C50C-4220-8DB7-B1719CB8BA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1784266" y="3186750"/>
                        <a:ext cx="291960" cy="3877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9460BE49-51D4-9B64-C62E-97107267399B}"/>
                    </a:ext>
                  </a:extLst>
                </p:cNvPr>
                <p:cNvGrpSpPr/>
                <p:nvPr/>
              </p:nvGrpSpPr>
              <p:grpSpPr>
                <a:xfrm>
                  <a:off x="4083174" y="3099860"/>
                  <a:ext cx="1428480" cy="351000"/>
                  <a:chOff x="4083174" y="3099860"/>
                  <a:chExt cx="1428480" cy="35100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7">
                    <p14:nvContentPartPr>
                      <p14:cNvPr id="197" name="Ink 196">
                        <a:extLst>
                          <a:ext uri="{FF2B5EF4-FFF2-40B4-BE49-F238E27FC236}">
                            <a16:creationId xmlns:a16="http://schemas.microsoft.com/office/drawing/2014/main" id="{2054EB27-3E9D-5A7D-773C-40636FBB5B99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083174" y="3342860"/>
                      <a:ext cx="178560" cy="32400"/>
                    </p14:xfrm>
                  </p:contentPart>
                </mc:Choice>
                <mc:Fallback xmlns="">
                  <p:pic>
                    <p:nvPicPr>
                      <p:cNvPr id="197" name="Ink 196">
                        <a:extLst>
                          <a:ext uri="{FF2B5EF4-FFF2-40B4-BE49-F238E27FC236}">
                            <a16:creationId xmlns:a16="http://schemas.microsoft.com/office/drawing/2014/main" id="{2054EB27-3E9D-5A7D-773C-40636FBB5B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4065174" y="3325220"/>
                        <a:ext cx="214200" cy="680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79">
                    <p14:nvContentPartPr>
                      <p14:cNvPr id="198" name="Ink 197">
                        <a:extLst>
                          <a:ext uri="{FF2B5EF4-FFF2-40B4-BE49-F238E27FC236}">
                            <a16:creationId xmlns:a16="http://schemas.microsoft.com/office/drawing/2014/main" id="{278ADD40-B2EE-BC6C-3710-15CBF56F38AB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324014" y="3273380"/>
                      <a:ext cx="325800" cy="55080"/>
                    </p14:xfrm>
                  </p:contentPart>
                </mc:Choice>
                <mc:Fallback xmlns="">
                  <p:pic>
                    <p:nvPicPr>
                      <p:cNvPr id="198" name="Ink 197">
                        <a:extLst>
                          <a:ext uri="{FF2B5EF4-FFF2-40B4-BE49-F238E27FC236}">
                            <a16:creationId xmlns:a16="http://schemas.microsoft.com/office/drawing/2014/main" id="{278ADD40-B2EE-BC6C-3710-15CBF56F38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4306014" y="3255740"/>
                        <a:ext cx="361440" cy="907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81">
                    <p14:nvContentPartPr>
                      <p14:cNvPr id="199" name="Ink 198">
                        <a:extLst>
                          <a:ext uri="{FF2B5EF4-FFF2-40B4-BE49-F238E27FC236}">
                            <a16:creationId xmlns:a16="http://schemas.microsoft.com/office/drawing/2014/main" id="{046DEBAD-0380-F1ED-CAA6-4F0E7DAA3E15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61414" y="3242420"/>
                      <a:ext cx="342360" cy="40680"/>
                    </p14:xfrm>
                  </p:contentPart>
                </mc:Choice>
                <mc:Fallback xmlns="">
                  <p:pic>
                    <p:nvPicPr>
                      <p:cNvPr id="199" name="Ink 198">
                        <a:extLst>
                          <a:ext uri="{FF2B5EF4-FFF2-40B4-BE49-F238E27FC236}">
                            <a16:creationId xmlns:a16="http://schemas.microsoft.com/office/drawing/2014/main" id="{046DEBAD-0380-F1ED-CAA6-4F0E7DAA3E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2"/>
                      <a:stretch>
                        <a:fillRect/>
                      </a:stretch>
                    </p:blipFill>
                    <p:spPr>
                      <a:xfrm>
                        <a:off x="4743774" y="3224420"/>
                        <a:ext cx="378000" cy="763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83">
                    <p14:nvContentPartPr>
                      <p14:cNvPr id="200" name="Ink 199">
                        <a:extLst>
                          <a:ext uri="{FF2B5EF4-FFF2-40B4-BE49-F238E27FC236}">
                            <a16:creationId xmlns:a16="http://schemas.microsoft.com/office/drawing/2014/main" id="{A455B0AD-3A8D-6C92-1EBC-73B1D964B95B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5186214" y="3257540"/>
                      <a:ext cx="241200" cy="18720"/>
                    </p14:xfrm>
                  </p:contentPart>
                </mc:Choice>
                <mc:Fallback xmlns="">
                  <p:pic>
                    <p:nvPicPr>
                      <p:cNvPr id="200" name="Ink 199">
                        <a:extLst>
                          <a:ext uri="{FF2B5EF4-FFF2-40B4-BE49-F238E27FC236}">
                            <a16:creationId xmlns:a16="http://schemas.microsoft.com/office/drawing/2014/main" id="{A455B0AD-3A8D-6C92-1EBC-73B1D964B9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4"/>
                      <a:stretch>
                        <a:fillRect/>
                      </a:stretch>
                    </p:blipFill>
                    <p:spPr>
                      <a:xfrm>
                        <a:off x="5168214" y="3239900"/>
                        <a:ext cx="276840" cy="5436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85">
                    <p14:nvContentPartPr>
                      <p14:cNvPr id="201" name="Ink 200">
                        <a:extLst>
                          <a:ext uri="{FF2B5EF4-FFF2-40B4-BE49-F238E27FC236}">
                            <a16:creationId xmlns:a16="http://schemas.microsoft.com/office/drawing/2014/main" id="{1EDE5700-3576-7D2E-4242-225DC41103EC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5228694" y="3099860"/>
                      <a:ext cx="282960" cy="351000"/>
                    </p14:xfrm>
                  </p:contentPart>
                </mc:Choice>
                <mc:Fallback xmlns="">
                  <p:pic>
                    <p:nvPicPr>
                      <p:cNvPr id="201" name="Ink 200">
                        <a:extLst>
                          <a:ext uri="{FF2B5EF4-FFF2-40B4-BE49-F238E27FC236}">
                            <a16:creationId xmlns:a16="http://schemas.microsoft.com/office/drawing/2014/main" id="{1EDE5700-3576-7D2E-4242-225DC41103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5210694" y="3081860"/>
                        <a:ext cx="318600" cy="3866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5CA68A14-C7BF-F5A1-F1DF-8C6C9756CEE8}"/>
                    </a:ext>
                  </a:extLst>
                </p:cNvPr>
                <p:cNvGrpSpPr/>
                <p:nvPr/>
              </p:nvGrpSpPr>
              <p:grpSpPr>
                <a:xfrm>
                  <a:off x="6261534" y="3001940"/>
                  <a:ext cx="1451880" cy="308160"/>
                  <a:chOff x="6261534" y="3001940"/>
                  <a:chExt cx="1451880" cy="30816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87">
                    <p14:nvContentPartPr>
                      <p14:cNvPr id="191" name="Ink 190">
                        <a:extLst>
                          <a:ext uri="{FF2B5EF4-FFF2-40B4-BE49-F238E27FC236}">
                            <a16:creationId xmlns:a16="http://schemas.microsoft.com/office/drawing/2014/main" id="{77AC0FF8-32E4-4B61-17BB-97364E72209E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261534" y="3269420"/>
                      <a:ext cx="127080" cy="9360"/>
                    </p14:xfrm>
                  </p:contentPart>
                </mc:Choice>
                <mc:Fallback xmlns="">
                  <p:pic>
                    <p:nvPicPr>
                      <p:cNvPr id="191" name="Ink 190">
                        <a:extLst>
                          <a:ext uri="{FF2B5EF4-FFF2-40B4-BE49-F238E27FC236}">
                            <a16:creationId xmlns:a16="http://schemas.microsoft.com/office/drawing/2014/main" id="{77AC0FF8-32E4-4B61-17BB-97364E7220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8"/>
                      <a:stretch>
                        <a:fillRect/>
                      </a:stretch>
                    </p:blipFill>
                    <p:spPr>
                      <a:xfrm>
                        <a:off x="6243534" y="3251420"/>
                        <a:ext cx="162720" cy="45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89">
                    <p14:nvContentPartPr>
                      <p14:cNvPr id="192" name="Ink 191">
                        <a:extLst>
                          <a:ext uri="{FF2B5EF4-FFF2-40B4-BE49-F238E27FC236}">
                            <a16:creationId xmlns:a16="http://schemas.microsoft.com/office/drawing/2014/main" id="{C0170791-CE8A-D105-D233-57900E504802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452694" y="3218660"/>
                      <a:ext cx="294480" cy="23400"/>
                    </p14:xfrm>
                  </p:contentPart>
                </mc:Choice>
                <mc:Fallback xmlns="">
                  <p:pic>
                    <p:nvPicPr>
                      <p:cNvPr id="192" name="Ink 191">
                        <a:extLst>
                          <a:ext uri="{FF2B5EF4-FFF2-40B4-BE49-F238E27FC236}">
                            <a16:creationId xmlns:a16="http://schemas.microsoft.com/office/drawing/2014/main" id="{C0170791-CE8A-D105-D233-57900E5048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0"/>
                      <a:stretch>
                        <a:fillRect/>
                      </a:stretch>
                    </p:blipFill>
                    <p:spPr>
                      <a:xfrm>
                        <a:off x="6434694" y="3201020"/>
                        <a:ext cx="330120" cy="590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91">
                    <p14:nvContentPartPr>
                      <p14:cNvPr id="193" name="Ink 192">
                        <a:extLst>
                          <a:ext uri="{FF2B5EF4-FFF2-40B4-BE49-F238E27FC236}">
                            <a16:creationId xmlns:a16="http://schemas.microsoft.com/office/drawing/2014/main" id="{7D78992F-892C-9D28-CEC9-F6D4F387E7E2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849774" y="3134420"/>
                      <a:ext cx="272520" cy="88200"/>
                    </p14:xfrm>
                  </p:contentPart>
                </mc:Choice>
                <mc:Fallback xmlns="">
                  <p:pic>
                    <p:nvPicPr>
                      <p:cNvPr id="193" name="Ink 192">
                        <a:extLst>
                          <a:ext uri="{FF2B5EF4-FFF2-40B4-BE49-F238E27FC236}">
                            <a16:creationId xmlns:a16="http://schemas.microsoft.com/office/drawing/2014/main" id="{7D78992F-892C-9D28-CEC9-F6D4F387E7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2"/>
                      <a:stretch>
                        <a:fillRect/>
                      </a:stretch>
                    </p:blipFill>
                    <p:spPr>
                      <a:xfrm>
                        <a:off x="6831774" y="3116780"/>
                        <a:ext cx="308160" cy="1238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93">
                    <p14:nvContentPartPr>
                      <p14:cNvPr id="194" name="Ink 193">
                        <a:extLst>
                          <a:ext uri="{FF2B5EF4-FFF2-40B4-BE49-F238E27FC236}">
                            <a16:creationId xmlns:a16="http://schemas.microsoft.com/office/drawing/2014/main" id="{8F00B7B6-25C1-5893-55AF-939101918982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7211934" y="3125420"/>
                      <a:ext cx="259560" cy="39960"/>
                    </p14:xfrm>
                  </p:contentPart>
                </mc:Choice>
                <mc:Fallback xmlns="">
                  <p:pic>
                    <p:nvPicPr>
                      <p:cNvPr id="194" name="Ink 193">
                        <a:extLst>
                          <a:ext uri="{FF2B5EF4-FFF2-40B4-BE49-F238E27FC236}">
                            <a16:creationId xmlns:a16="http://schemas.microsoft.com/office/drawing/2014/main" id="{8F00B7B6-25C1-5893-55AF-9391019189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4"/>
                      <a:stretch>
                        <a:fillRect/>
                      </a:stretch>
                    </p:blipFill>
                    <p:spPr>
                      <a:xfrm>
                        <a:off x="7193934" y="3107420"/>
                        <a:ext cx="295200" cy="75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95">
                    <p14:nvContentPartPr>
                      <p14:cNvPr id="195" name="Ink 194">
                        <a:extLst>
                          <a:ext uri="{FF2B5EF4-FFF2-40B4-BE49-F238E27FC236}">
                            <a16:creationId xmlns:a16="http://schemas.microsoft.com/office/drawing/2014/main" id="{1265D2B7-4C82-CC2F-70BC-CE06B15E5E0A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7605054" y="3131180"/>
                      <a:ext cx="86760" cy="21960"/>
                    </p14:xfrm>
                  </p:contentPart>
                </mc:Choice>
                <mc:Fallback xmlns="">
                  <p:pic>
                    <p:nvPicPr>
                      <p:cNvPr id="195" name="Ink 194">
                        <a:extLst>
                          <a:ext uri="{FF2B5EF4-FFF2-40B4-BE49-F238E27FC236}">
                            <a16:creationId xmlns:a16="http://schemas.microsoft.com/office/drawing/2014/main" id="{1265D2B7-4C82-CC2F-70BC-CE06B15E5E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6"/>
                      <a:stretch>
                        <a:fillRect/>
                      </a:stretch>
                    </p:blipFill>
                    <p:spPr>
                      <a:xfrm>
                        <a:off x="7587414" y="3113180"/>
                        <a:ext cx="122400" cy="57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97">
                    <p14:nvContentPartPr>
                      <p14:cNvPr id="196" name="Ink 195">
                        <a:extLst>
                          <a:ext uri="{FF2B5EF4-FFF2-40B4-BE49-F238E27FC236}">
                            <a16:creationId xmlns:a16="http://schemas.microsoft.com/office/drawing/2014/main" id="{F64765D0-D546-E4FF-6EC6-AC12F491473E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7481934" y="3001940"/>
                      <a:ext cx="231480" cy="308160"/>
                    </p14:xfrm>
                  </p:contentPart>
                </mc:Choice>
                <mc:Fallback xmlns="">
                  <p:pic>
                    <p:nvPicPr>
                      <p:cNvPr id="196" name="Ink 195">
                        <a:extLst>
                          <a:ext uri="{FF2B5EF4-FFF2-40B4-BE49-F238E27FC236}">
                            <a16:creationId xmlns:a16="http://schemas.microsoft.com/office/drawing/2014/main" id="{F64765D0-D546-E4FF-6EC6-AC12F49147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8"/>
                      <a:stretch>
                        <a:fillRect/>
                      </a:stretch>
                    </p:blipFill>
                    <p:spPr>
                      <a:xfrm>
                        <a:off x="7464294" y="2984300"/>
                        <a:ext cx="267120" cy="3438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  <p:grpSp>
              <p:nvGrpSpPr>
                <p:cNvPr id="188" name="Group 187">
                  <a:extLst>
                    <a:ext uri="{FF2B5EF4-FFF2-40B4-BE49-F238E27FC236}">
                      <a16:creationId xmlns:a16="http://schemas.microsoft.com/office/drawing/2014/main" id="{F1C4AD97-AC5C-F4AF-CB37-522157A3E737}"/>
                    </a:ext>
                  </a:extLst>
                </p:cNvPr>
                <p:cNvGrpSpPr/>
                <p:nvPr/>
              </p:nvGrpSpPr>
              <p:grpSpPr>
                <a:xfrm>
                  <a:off x="8529534" y="3024980"/>
                  <a:ext cx="846000" cy="382680"/>
                  <a:chOff x="8529534" y="3024980"/>
                  <a:chExt cx="846000" cy="38268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99">
                    <p14:nvContentPartPr>
                      <p14:cNvPr id="189" name="Ink 188">
                        <a:extLst>
                          <a:ext uri="{FF2B5EF4-FFF2-40B4-BE49-F238E27FC236}">
                            <a16:creationId xmlns:a16="http://schemas.microsoft.com/office/drawing/2014/main" id="{BB8E1D4B-EF82-A610-EB15-DA2EEA50B6BD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8529534" y="3141620"/>
                      <a:ext cx="774720" cy="151200"/>
                    </p14:xfrm>
                  </p:contentPart>
                </mc:Choice>
                <mc:Fallback xmlns="">
                  <p:pic>
                    <p:nvPicPr>
                      <p:cNvPr id="189" name="Ink 188">
                        <a:extLst>
                          <a:ext uri="{FF2B5EF4-FFF2-40B4-BE49-F238E27FC236}">
                            <a16:creationId xmlns:a16="http://schemas.microsoft.com/office/drawing/2014/main" id="{BB8E1D4B-EF82-A610-EB15-DA2EEA50B6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0"/>
                      <a:stretch>
                        <a:fillRect/>
                      </a:stretch>
                    </p:blipFill>
                    <p:spPr>
                      <a:xfrm>
                        <a:off x="8511534" y="3123980"/>
                        <a:ext cx="810360" cy="1868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01">
                    <p14:nvContentPartPr>
                      <p14:cNvPr id="190" name="Ink 189">
                        <a:extLst>
                          <a:ext uri="{FF2B5EF4-FFF2-40B4-BE49-F238E27FC236}">
                            <a16:creationId xmlns:a16="http://schemas.microsoft.com/office/drawing/2014/main" id="{58F06600-A651-0D1E-AFA4-647C16EF89FA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9102654" y="3024980"/>
                      <a:ext cx="272880" cy="382680"/>
                    </p14:xfrm>
                  </p:contentPart>
                </mc:Choice>
                <mc:Fallback xmlns="">
                  <p:pic>
                    <p:nvPicPr>
                      <p:cNvPr id="190" name="Ink 189">
                        <a:extLst>
                          <a:ext uri="{FF2B5EF4-FFF2-40B4-BE49-F238E27FC236}">
                            <a16:creationId xmlns:a16="http://schemas.microsoft.com/office/drawing/2014/main" id="{58F06600-A651-0D1E-AFA4-647C16EF89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2"/>
                      <a:stretch>
                        <a:fillRect/>
                      </a:stretch>
                    </p:blipFill>
                    <p:spPr>
                      <a:xfrm>
                        <a:off x="9085014" y="3006980"/>
                        <a:ext cx="308520" cy="4183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</p:grpSp>
        </p:grp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977FAEB0-09E3-702B-F1AE-18E820121A0C}"/>
                </a:ext>
              </a:extLst>
            </p:cNvPr>
            <p:cNvSpPr txBox="1"/>
            <p:nvPr/>
          </p:nvSpPr>
          <p:spPr>
            <a:xfrm>
              <a:off x="107670" y="2207024"/>
              <a:ext cx="7312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input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72E4D915-1418-B253-FB70-D6B9A1E6F344}"/>
                </a:ext>
              </a:extLst>
            </p:cNvPr>
            <p:cNvSpPr txBox="1"/>
            <p:nvPr/>
          </p:nvSpPr>
          <p:spPr>
            <a:xfrm>
              <a:off x="9501347" y="1377923"/>
              <a:ext cx="8851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output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DBE03C-B43A-ECA1-D9D9-6DA60EF94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315" y="90852"/>
            <a:ext cx="10515600" cy="1325563"/>
          </a:xfrm>
        </p:spPr>
        <p:txBody>
          <a:bodyPr>
            <a:normAutofit/>
          </a:bodyPr>
          <a:lstStyle/>
          <a:p>
            <a:r>
              <a:rPr lang="en-US" b="0" dirty="0"/>
              <a:t>Low-level, mid-level, and high-level neurons automatically acquire roles that mirror the human visual system</a:t>
            </a:r>
            <a:br>
              <a:rPr lang="en-US" b="0" dirty="0"/>
            </a:b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F6A2C9B1-8625-8B5E-41EC-4B8D9981AA14}"/>
                  </a:ext>
                </a:extLst>
              </p14:cNvPr>
              <p14:cNvContentPartPr/>
              <p14:nvPr/>
            </p14:nvContentPartPr>
            <p14:xfrm>
              <a:off x="1046574" y="5004620"/>
              <a:ext cx="360" cy="10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F6A2C9B1-8625-8B5E-41EC-4B8D9981AA14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037574" y="4995620"/>
                <a:ext cx="18000" cy="1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2" name="Group 161">
            <a:extLst>
              <a:ext uri="{FF2B5EF4-FFF2-40B4-BE49-F238E27FC236}">
                <a16:creationId xmlns:a16="http://schemas.microsoft.com/office/drawing/2014/main" id="{FF795174-6BB2-CA81-542F-291435E62028}"/>
              </a:ext>
            </a:extLst>
          </p:cNvPr>
          <p:cNvGrpSpPr/>
          <p:nvPr/>
        </p:nvGrpSpPr>
        <p:grpSpPr>
          <a:xfrm>
            <a:off x="326410" y="3605012"/>
            <a:ext cx="2836522" cy="2281334"/>
            <a:chOff x="326410" y="3605012"/>
            <a:chExt cx="2836522" cy="228133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C13B6A-4DA2-F87B-0022-355D054E8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5"/>
            <a:stretch>
              <a:fillRect/>
            </a:stretch>
          </p:blipFill>
          <p:spPr>
            <a:xfrm flipV="1">
              <a:off x="326410" y="5029553"/>
              <a:ext cx="2836522" cy="856793"/>
            </a:xfrm>
            <a:prstGeom prst="rect">
              <a:avLst/>
            </a:prstGeom>
            <a:ln w="12700">
              <a:noFill/>
            </a:ln>
          </p:spPr>
        </p:pic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9B749EC2-F387-32BF-0426-4DFF9718222E}"/>
                </a:ext>
              </a:extLst>
            </p:cNvPr>
            <p:cNvGrpSpPr/>
            <p:nvPr/>
          </p:nvGrpSpPr>
          <p:grpSpPr>
            <a:xfrm>
              <a:off x="1101294" y="3605012"/>
              <a:ext cx="2024248" cy="1596960"/>
              <a:chOff x="1101294" y="3605012"/>
              <a:chExt cx="2024248" cy="1596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6">
                <p14:nvContentPartPr>
                  <p14:cNvPr id="138" name="Ink 137">
                    <a:extLst>
                      <a:ext uri="{FF2B5EF4-FFF2-40B4-BE49-F238E27FC236}">
                        <a16:creationId xmlns:a16="http://schemas.microsoft.com/office/drawing/2014/main" id="{3B4D4A41-C338-9E06-6EF8-E336B29A841C}"/>
                      </a:ext>
                    </a:extLst>
                  </p14:cNvPr>
                  <p14:cNvContentPartPr/>
                  <p14:nvPr/>
                </p14:nvContentPartPr>
                <p14:xfrm>
                  <a:off x="1163934" y="4135220"/>
                  <a:ext cx="1143720" cy="837720"/>
                </p14:xfrm>
              </p:contentPart>
            </mc:Choice>
            <mc:Fallback xmlns="">
              <p:pic>
                <p:nvPicPr>
                  <p:cNvPr id="138" name="Ink 137">
                    <a:extLst>
                      <a:ext uri="{FF2B5EF4-FFF2-40B4-BE49-F238E27FC236}">
                        <a16:creationId xmlns:a16="http://schemas.microsoft.com/office/drawing/2014/main" id="{3B4D4A41-C338-9E06-6EF8-E336B29A841C}"/>
                      </a:ext>
                    </a:extLst>
                  </p:cNvPr>
                  <p:cNvPicPr/>
                  <p:nvPr/>
                </p:nvPicPr>
                <p:blipFill>
                  <a:blip r:embed="rId107"/>
                  <a:stretch>
                    <a:fillRect/>
                  </a:stretch>
                </p:blipFill>
                <p:spPr>
                  <a:xfrm>
                    <a:off x="1154934" y="4126224"/>
                    <a:ext cx="1161360" cy="8553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8">
                <p14:nvContentPartPr>
                  <p14:cNvPr id="139" name="Ink 138">
                    <a:extLst>
                      <a:ext uri="{FF2B5EF4-FFF2-40B4-BE49-F238E27FC236}">
                        <a16:creationId xmlns:a16="http://schemas.microsoft.com/office/drawing/2014/main" id="{C4E9BD2E-8B52-BC2C-C3E4-AB3F3BC7208A}"/>
                      </a:ext>
                    </a:extLst>
                  </p14:cNvPr>
                  <p14:cNvContentPartPr/>
                  <p14:nvPr/>
                </p14:nvContentPartPr>
                <p14:xfrm>
                  <a:off x="1101294" y="4870700"/>
                  <a:ext cx="291240" cy="153000"/>
                </p14:xfrm>
              </p:contentPart>
            </mc:Choice>
            <mc:Fallback xmlns="">
              <p:pic>
                <p:nvPicPr>
                  <p:cNvPr id="139" name="Ink 138">
                    <a:extLst>
                      <a:ext uri="{FF2B5EF4-FFF2-40B4-BE49-F238E27FC236}">
                        <a16:creationId xmlns:a16="http://schemas.microsoft.com/office/drawing/2014/main" id="{C4E9BD2E-8B52-BC2C-C3E4-AB3F3BC7208A}"/>
                      </a:ext>
                    </a:extLst>
                  </p:cNvPr>
                  <p:cNvPicPr/>
                  <p:nvPr/>
                </p:nvPicPr>
                <p:blipFill>
                  <a:blip r:embed="rId109"/>
                  <a:stretch>
                    <a:fillRect/>
                  </a:stretch>
                </p:blipFill>
                <p:spPr>
                  <a:xfrm>
                    <a:off x="1092294" y="4861700"/>
                    <a:ext cx="308880" cy="170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0">
                <p14:nvContentPartPr>
                  <p14:cNvPr id="141" name="Ink 140">
                    <a:extLst>
                      <a:ext uri="{FF2B5EF4-FFF2-40B4-BE49-F238E27FC236}">
                        <a16:creationId xmlns:a16="http://schemas.microsoft.com/office/drawing/2014/main" id="{92F7F58A-C67E-2BA9-2234-975A4449F597}"/>
                      </a:ext>
                    </a:extLst>
                  </p14:cNvPr>
                  <p14:cNvContentPartPr/>
                  <p14:nvPr/>
                </p14:nvContentPartPr>
                <p14:xfrm>
                  <a:off x="2122894" y="4011684"/>
                  <a:ext cx="358200" cy="1004760"/>
                </p14:xfrm>
              </p:contentPart>
            </mc:Choice>
            <mc:Fallback xmlns="">
              <p:pic>
                <p:nvPicPr>
                  <p:cNvPr id="141" name="Ink 140">
                    <a:extLst>
                      <a:ext uri="{FF2B5EF4-FFF2-40B4-BE49-F238E27FC236}">
                        <a16:creationId xmlns:a16="http://schemas.microsoft.com/office/drawing/2014/main" id="{92F7F58A-C67E-2BA9-2234-975A4449F597}"/>
                      </a:ext>
                    </a:extLst>
                  </p:cNvPr>
                  <p:cNvPicPr/>
                  <p:nvPr/>
                </p:nvPicPr>
                <p:blipFill>
                  <a:blip r:embed="rId111"/>
                  <a:stretch>
                    <a:fillRect/>
                  </a:stretch>
                </p:blipFill>
                <p:spPr>
                  <a:xfrm>
                    <a:off x="2113894" y="4002684"/>
                    <a:ext cx="375840" cy="1022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2">
                <p14:nvContentPartPr>
                  <p14:cNvPr id="142" name="Ink 141">
                    <a:extLst>
                      <a:ext uri="{FF2B5EF4-FFF2-40B4-BE49-F238E27FC236}">
                        <a16:creationId xmlns:a16="http://schemas.microsoft.com/office/drawing/2014/main" id="{DE0F926E-EFD2-D35D-349A-FAF2F31B7F2C}"/>
                      </a:ext>
                    </a:extLst>
                  </p14:cNvPr>
                  <p14:cNvContentPartPr/>
                  <p14:nvPr/>
                </p14:nvContentPartPr>
                <p14:xfrm>
                  <a:off x="2082574" y="4871364"/>
                  <a:ext cx="271440" cy="168120"/>
                </p14:xfrm>
              </p:contentPart>
            </mc:Choice>
            <mc:Fallback xmlns="">
              <p:pic>
                <p:nvPicPr>
                  <p:cNvPr id="142" name="Ink 141">
                    <a:extLst>
                      <a:ext uri="{FF2B5EF4-FFF2-40B4-BE49-F238E27FC236}">
                        <a16:creationId xmlns:a16="http://schemas.microsoft.com/office/drawing/2014/main" id="{DE0F926E-EFD2-D35D-349A-FAF2F31B7F2C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2073574" y="4862383"/>
                    <a:ext cx="289080" cy="18572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4">
                <p14:nvContentPartPr>
                  <p14:cNvPr id="147" name="Ink 146">
                    <a:extLst>
                      <a:ext uri="{FF2B5EF4-FFF2-40B4-BE49-F238E27FC236}">
                        <a16:creationId xmlns:a16="http://schemas.microsoft.com/office/drawing/2014/main" id="{1F3CB1ED-2964-2BD3-90B7-4C31ED749BFA}"/>
                      </a:ext>
                    </a:extLst>
                  </p14:cNvPr>
                  <p14:cNvContentPartPr/>
                  <p14:nvPr/>
                </p14:nvContentPartPr>
                <p14:xfrm>
                  <a:off x="2759422" y="3605012"/>
                  <a:ext cx="366120" cy="1596960"/>
                </p14:xfrm>
              </p:contentPart>
            </mc:Choice>
            <mc:Fallback xmlns="">
              <p:pic>
                <p:nvPicPr>
                  <p:cNvPr id="147" name="Ink 146">
                    <a:extLst>
                      <a:ext uri="{FF2B5EF4-FFF2-40B4-BE49-F238E27FC236}">
                        <a16:creationId xmlns:a16="http://schemas.microsoft.com/office/drawing/2014/main" id="{1F3CB1ED-2964-2BD3-90B7-4C31ED749BFA}"/>
                      </a:ext>
                    </a:extLst>
                  </p:cNvPr>
                  <p:cNvPicPr/>
                  <p:nvPr/>
                </p:nvPicPr>
                <p:blipFill>
                  <a:blip r:embed="rId115"/>
                  <a:stretch>
                    <a:fillRect/>
                  </a:stretch>
                </p:blipFill>
                <p:spPr>
                  <a:xfrm>
                    <a:off x="2750422" y="3596012"/>
                    <a:ext cx="383760" cy="1614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6">
                <p14:nvContentPartPr>
                  <p14:cNvPr id="148" name="Ink 147">
                    <a:extLst>
                      <a:ext uri="{FF2B5EF4-FFF2-40B4-BE49-F238E27FC236}">
                        <a16:creationId xmlns:a16="http://schemas.microsoft.com/office/drawing/2014/main" id="{7361959E-A0B1-3F34-7D1D-AF0258F24F11}"/>
                      </a:ext>
                    </a:extLst>
                  </p14:cNvPr>
                  <p14:cNvContentPartPr/>
                  <p14:nvPr/>
                </p14:nvContentPartPr>
                <p14:xfrm>
                  <a:off x="2714070" y="5082100"/>
                  <a:ext cx="268560" cy="117720"/>
                </p14:xfrm>
              </p:contentPart>
            </mc:Choice>
            <mc:Fallback xmlns="">
              <p:pic>
                <p:nvPicPr>
                  <p:cNvPr id="148" name="Ink 147">
                    <a:extLst>
                      <a:ext uri="{FF2B5EF4-FFF2-40B4-BE49-F238E27FC236}">
                        <a16:creationId xmlns:a16="http://schemas.microsoft.com/office/drawing/2014/main" id="{7361959E-A0B1-3F34-7D1D-AF0258F24F11}"/>
                      </a:ext>
                    </a:extLst>
                  </p:cNvPr>
                  <p:cNvPicPr/>
                  <p:nvPr/>
                </p:nvPicPr>
                <p:blipFill>
                  <a:blip r:embed="rId117"/>
                  <a:stretch>
                    <a:fillRect/>
                  </a:stretch>
                </p:blipFill>
                <p:spPr>
                  <a:xfrm>
                    <a:off x="2705082" y="5073127"/>
                    <a:ext cx="286176" cy="135306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C53034D-ADF7-FECA-BE9E-88589D4FBD9F}"/>
              </a:ext>
            </a:extLst>
          </p:cNvPr>
          <p:cNvGrpSpPr/>
          <p:nvPr/>
        </p:nvGrpSpPr>
        <p:grpSpPr>
          <a:xfrm>
            <a:off x="2569516" y="3962420"/>
            <a:ext cx="2519634" cy="2849877"/>
            <a:chOff x="2569516" y="3962420"/>
            <a:chExt cx="2519634" cy="28498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1BC99E3-0FFE-88B0-0769-A7C98D25F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8"/>
            <a:stretch>
              <a:fillRect/>
            </a:stretch>
          </p:blipFill>
          <p:spPr>
            <a:xfrm>
              <a:off x="2569516" y="6023014"/>
              <a:ext cx="2519634" cy="78928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FFFCB98-E29D-BB22-8CD0-3DC95D396DAB}"/>
                </a:ext>
              </a:extLst>
            </p:cNvPr>
            <p:cNvGrpSpPr/>
            <p:nvPr/>
          </p:nvGrpSpPr>
          <p:grpSpPr>
            <a:xfrm>
              <a:off x="4042854" y="3962420"/>
              <a:ext cx="461880" cy="1961280"/>
              <a:chOff x="4042854" y="3962420"/>
              <a:chExt cx="461880" cy="1961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9">
                <p14:nvContentPartPr>
                  <p14:cNvPr id="150" name="Ink 149">
                    <a:extLst>
                      <a:ext uri="{FF2B5EF4-FFF2-40B4-BE49-F238E27FC236}">
                        <a16:creationId xmlns:a16="http://schemas.microsoft.com/office/drawing/2014/main" id="{C5DBD920-9F40-EAB2-5576-4F7DD35D272E}"/>
                      </a:ext>
                    </a:extLst>
                  </p14:cNvPr>
                  <p14:cNvContentPartPr/>
                  <p14:nvPr/>
                </p14:nvContentPartPr>
                <p14:xfrm>
                  <a:off x="4042854" y="3962420"/>
                  <a:ext cx="395640" cy="1898640"/>
                </p14:xfrm>
              </p:contentPart>
            </mc:Choice>
            <mc:Fallback xmlns="">
              <p:pic>
                <p:nvPicPr>
                  <p:cNvPr id="150" name="Ink 149">
                    <a:extLst>
                      <a:ext uri="{FF2B5EF4-FFF2-40B4-BE49-F238E27FC236}">
                        <a16:creationId xmlns:a16="http://schemas.microsoft.com/office/drawing/2014/main" id="{C5DBD920-9F40-EAB2-5576-4F7DD35D272E}"/>
                      </a:ext>
                    </a:extLst>
                  </p:cNvPr>
                  <p:cNvPicPr/>
                  <p:nvPr/>
                </p:nvPicPr>
                <p:blipFill>
                  <a:blip r:embed="rId120"/>
                  <a:stretch>
                    <a:fillRect/>
                  </a:stretch>
                </p:blipFill>
                <p:spPr>
                  <a:xfrm>
                    <a:off x="4033854" y="3953422"/>
                    <a:ext cx="413280" cy="191627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1">
                <p14:nvContentPartPr>
                  <p14:cNvPr id="151" name="Ink 150">
                    <a:extLst>
                      <a:ext uri="{FF2B5EF4-FFF2-40B4-BE49-F238E27FC236}">
                        <a16:creationId xmlns:a16="http://schemas.microsoft.com/office/drawing/2014/main" id="{693C165A-27FE-3468-0AC9-3FCF5510E4B3}"/>
                      </a:ext>
                    </a:extLst>
                  </p14:cNvPr>
                  <p14:cNvContentPartPr/>
                  <p14:nvPr/>
                </p14:nvContentPartPr>
                <p14:xfrm>
                  <a:off x="4150494" y="5682140"/>
                  <a:ext cx="354240" cy="241560"/>
                </p14:xfrm>
              </p:contentPart>
            </mc:Choice>
            <mc:Fallback xmlns="">
              <p:pic>
                <p:nvPicPr>
                  <p:cNvPr id="151" name="Ink 150">
                    <a:extLst>
                      <a:ext uri="{FF2B5EF4-FFF2-40B4-BE49-F238E27FC236}">
                        <a16:creationId xmlns:a16="http://schemas.microsoft.com/office/drawing/2014/main" id="{693C165A-27FE-3468-0AC9-3FCF5510E4B3}"/>
                      </a:ext>
                    </a:extLst>
                  </p:cNvPr>
                  <p:cNvPicPr/>
                  <p:nvPr/>
                </p:nvPicPr>
                <p:blipFill>
                  <a:blip r:embed="rId122"/>
                  <a:stretch>
                    <a:fillRect/>
                  </a:stretch>
                </p:blipFill>
                <p:spPr>
                  <a:xfrm>
                    <a:off x="4141494" y="5673153"/>
                    <a:ext cx="371880" cy="259174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EE4616E-4B70-DF6E-C4E6-591B19683359}"/>
              </a:ext>
            </a:extLst>
          </p:cNvPr>
          <p:cNvSpPr txBox="1"/>
          <p:nvPr/>
        </p:nvSpPr>
        <p:spPr>
          <a:xfrm>
            <a:off x="9326691" y="5924569"/>
            <a:ext cx="1337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1000 output</a:t>
            </a:r>
            <a:br>
              <a:rPr lang="en-US" sz="1600" dirty="0">
                <a:latin typeface="Comic Sans MS" panose="030F0702030302020204" pitchFamily="66" charset="0"/>
              </a:rPr>
            </a:br>
            <a:r>
              <a:rPr lang="en-US" sz="1600" dirty="0">
                <a:latin typeface="Comic Sans MS" panose="030F0702030302020204" pitchFamily="66" charset="0"/>
              </a:rPr>
              <a:t>categories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4F231-9FF8-9824-AD94-55E7377400B8}"/>
              </a:ext>
            </a:extLst>
          </p:cNvPr>
          <p:cNvSpPr txBox="1"/>
          <p:nvPr/>
        </p:nvSpPr>
        <p:spPr>
          <a:xfrm>
            <a:off x="513036" y="6302577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Boosung Kim ’25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B73B89-DEE9-882C-FC8D-4C37161D3986}"/>
              </a:ext>
            </a:extLst>
          </p:cNvPr>
          <p:cNvGrpSpPr/>
          <p:nvPr/>
        </p:nvGrpSpPr>
        <p:grpSpPr>
          <a:xfrm>
            <a:off x="2290283" y="3569813"/>
            <a:ext cx="513720" cy="615600"/>
            <a:chOff x="2290283" y="3569813"/>
            <a:chExt cx="513720" cy="6156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7B1CBB5-13F7-6FE2-11C5-664C98A87077}"/>
                </a:ext>
              </a:extLst>
            </p:cNvPr>
            <p:cNvGrpSpPr/>
            <p:nvPr/>
          </p:nvGrpSpPr>
          <p:grpSpPr>
            <a:xfrm>
              <a:off x="2290283" y="3973733"/>
              <a:ext cx="212400" cy="211680"/>
              <a:chOff x="2290283" y="3973733"/>
              <a:chExt cx="212400" cy="2116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23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D5F77FB9-25DD-90A3-A529-97312C6DF3C0}"/>
                      </a:ext>
                    </a:extLst>
                  </p14:cNvPr>
                  <p14:cNvContentPartPr/>
                  <p14:nvPr/>
                </p14:nvContentPartPr>
                <p14:xfrm>
                  <a:off x="2290283" y="4081373"/>
                  <a:ext cx="59040" cy="10404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D5F77FB9-25DD-90A3-A529-97312C6DF3C0}"/>
                      </a:ext>
                    </a:extLst>
                  </p:cNvPr>
                  <p:cNvPicPr/>
                  <p:nvPr/>
                </p:nvPicPr>
                <p:blipFill>
                  <a:blip r:embed="rId124"/>
                  <a:stretch>
                    <a:fillRect/>
                  </a:stretch>
                </p:blipFill>
                <p:spPr>
                  <a:xfrm>
                    <a:off x="2284163" y="4075253"/>
                    <a:ext cx="71280" cy="116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5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014458ED-4CEB-3082-7C1D-97CD15F829D5}"/>
                      </a:ext>
                    </a:extLst>
                  </p14:cNvPr>
                  <p14:cNvContentPartPr/>
                  <p14:nvPr/>
                </p14:nvContentPartPr>
                <p14:xfrm>
                  <a:off x="2408363" y="3973733"/>
                  <a:ext cx="94320" cy="7200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014458ED-4CEB-3082-7C1D-97CD15F829D5}"/>
                      </a:ext>
                    </a:extLst>
                  </p:cNvPr>
                  <p:cNvPicPr/>
                  <p:nvPr/>
                </p:nvPicPr>
                <p:blipFill>
                  <a:blip r:embed="rId126"/>
                  <a:stretch>
                    <a:fillRect/>
                  </a:stretch>
                </p:blipFill>
                <p:spPr>
                  <a:xfrm>
                    <a:off x="2402243" y="3967613"/>
                    <a:ext cx="106560" cy="842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DBFC3F1-ED3D-CB79-D782-A87F85A70238}"/>
                    </a:ext>
                  </a:extLst>
                </p14:cNvPr>
                <p14:cNvContentPartPr/>
                <p14:nvPr/>
              </p14:nvContentPartPr>
              <p14:xfrm>
                <a:off x="2710763" y="3569813"/>
                <a:ext cx="93240" cy="87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DBFC3F1-ED3D-CB79-D782-A87F85A7023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704643" y="3563693"/>
                  <a:ext cx="105480" cy="10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AEC538F-A939-C565-AA4B-B96767C954E0}"/>
                  </a:ext>
                </a:extLst>
              </p14:cNvPr>
              <p14:cNvContentPartPr/>
              <p14:nvPr/>
            </p14:nvContentPartPr>
            <p14:xfrm>
              <a:off x="4001445" y="3895253"/>
              <a:ext cx="97200" cy="121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AEC538F-A939-C565-AA4B-B96767C954E0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3995325" y="3889133"/>
                <a:ext cx="109440" cy="13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3A0B0A0-A447-F767-7AA7-E0EE350EA053}"/>
              </a:ext>
            </a:extLst>
          </p:cNvPr>
          <p:cNvGrpSpPr/>
          <p:nvPr/>
        </p:nvGrpSpPr>
        <p:grpSpPr>
          <a:xfrm>
            <a:off x="4513161" y="1343794"/>
            <a:ext cx="2783019" cy="1679026"/>
            <a:chOff x="4513161" y="1343794"/>
            <a:chExt cx="2783019" cy="1679026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72D34131-7326-1F99-A43C-CCD0A6F602A0}"/>
                </a:ext>
              </a:extLst>
            </p:cNvPr>
            <p:cNvGrpSpPr/>
            <p:nvPr/>
          </p:nvGrpSpPr>
          <p:grpSpPr>
            <a:xfrm>
              <a:off x="4513161" y="1343794"/>
              <a:ext cx="2783019" cy="1679026"/>
              <a:chOff x="4513161" y="1343794"/>
              <a:chExt cx="2783019" cy="1679026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4731426-433A-3C37-5796-3016D7EBA1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4513161" y="1343794"/>
                <a:ext cx="2783019" cy="88452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46E02B4D-0549-D16E-687E-56560FB8060E}"/>
                  </a:ext>
                </a:extLst>
              </p:cNvPr>
              <p:cNvGrpSpPr/>
              <p:nvPr/>
            </p:nvGrpSpPr>
            <p:grpSpPr>
              <a:xfrm>
                <a:off x="5293494" y="2307860"/>
                <a:ext cx="862200" cy="714960"/>
                <a:chOff x="5293494" y="2307860"/>
                <a:chExt cx="862200" cy="7149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32">
                  <p14:nvContentPartPr>
                    <p14:cNvPr id="153" name="Ink 152">
                      <a:extLst>
                        <a:ext uri="{FF2B5EF4-FFF2-40B4-BE49-F238E27FC236}">
                          <a16:creationId xmlns:a16="http://schemas.microsoft.com/office/drawing/2014/main" id="{5604AE8B-512E-DC9A-A913-08587B73229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359014" y="2347820"/>
                    <a:ext cx="796680" cy="675000"/>
                  </p14:xfrm>
                </p:contentPart>
              </mc:Choice>
              <mc:Fallback xmlns="">
                <p:pic>
                  <p:nvPicPr>
                    <p:cNvPr id="153" name="Ink 152">
                      <a:extLst>
                        <a:ext uri="{FF2B5EF4-FFF2-40B4-BE49-F238E27FC236}">
                          <a16:creationId xmlns:a16="http://schemas.microsoft.com/office/drawing/2014/main" id="{5604AE8B-512E-DC9A-A913-08587B73229D}"/>
                        </a:ext>
                      </a:extLst>
                    </p:cNvPr>
                    <p:cNvPicPr/>
                    <p:nvPr/>
                  </p:nvPicPr>
                  <p:blipFill>
                    <a:blip r:embed="rId133"/>
                    <a:stretch>
                      <a:fillRect/>
                    </a:stretch>
                  </p:blipFill>
                  <p:spPr>
                    <a:xfrm>
                      <a:off x="5350014" y="2338825"/>
                      <a:ext cx="814320" cy="69263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34">
                  <p14:nvContentPartPr>
                    <p14:cNvPr id="154" name="Ink 153">
                      <a:extLst>
                        <a:ext uri="{FF2B5EF4-FFF2-40B4-BE49-F238E27FC236}">
                          <a16:creationId xmlns:a16="http://schemas.microsoft.com/office/drawing/2014/main" id="{C9385FD0-1E2F-E39E-E7FC-B77C1AD81A2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293494" y="2307860"/>
                    <a:ext cx="286560" cy="175680"/>
                  </p14:xfrm>
                </p:contentPart>
              </mc:Choice>
              <mc:Fallback xmlns="">
                <p:pic>
                  <p:nvPicPr>
                    <p:cNvPr id="154" name="Ink 153">
                      <a:extLst>
                        <a:ext uri="{FF2B5EF4-FFF2-40B4-BE49-F238E27FC236}">
                          <a16:creationId xmlns:a16="http://schemas.microsoft.com/office/drawing/2014/main" id="{C9385FD0-1E2F-E39E-E7FC-B77C1AD81A23}"/>
                        </a:ext>
                      </a:extLst>
                    </p:cNvPr>
                    <p:cNvPicPr/>
                    <p:nvPr/>
                  </p:nvPicPr>
                  <p:blipFill>
                    <a:blip r:embed="rId135"/>
                    <a:stretch>
                      <a:fillRect/>
                    </a:stretch>
                  </p:blipFill>
                  <p:spPr>
                    <a:xfrm>
                      <a:off x="5284494" y="2298860"/>
                      <a:ext cx="304200" cy="1933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7AF8689-DE3A-7E88-F5C4-4943792A6284}"/>
                    </a:ext>
                  </a:extLst>
                </p14:cNvPr>
                <p14:cNvContentPartPr/>
                <p14:nvPr/>
              </p14:nvContentPartPr>
              <p14:xfrm>
                <a:off x="6106365" y="2873573"/>
                <a:ext cx="100080" cy="1152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7AF8689-DE3A-7E88-F5C4-4943792A628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100245" y="2867453"/>
                  <a:ext cx="112320" cy="12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E7E1E7-6BD2-F499-9FBE-5DE5B6CD7F47}"/>
              </a:ext>
            </a:extLst>
          </p:cNvPr>
          <p:cNvGrpSpPr/>
          <p:nvPr/>
        </p:nvGrpSpPr>
        <p:grpSpPr>
          <a:xfrm>
            <a:off x="6231285" y="3723353"/>
            <a:ext cx="2983948" cy="1985866"/>
            <a:chOff x="6231285" y="3723353"/>
            <a:chExt cx="2983948" cy="1985866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181E0F0D-2712-95BA-14ED-8037D9E13D58}"/>
                </a:ext>
              </a:extLst>
            </p:cNvPr>
            <p:cNvGrpSpPr/>
            <p:nvPr/>
          </p:nvGrpSpPr>
          <p:grpSpPr>
            <a:xfrm>
              <a:off x="6270534" y="3784580"/>
              <a:ext cx="2944699" cy="1924639"/>
              <a:chOff x="6270534" y="3784580"/>
              <a:chExt cx="2944699" cy="1924639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5D1D228-488B-5C49-CB53-CB80B2841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6606298" y="4842148"/>
                <a:ext cx="2608935" cy="867071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B22A05EC-391B-457F-BF2D-363ABF5A6691}"/>
                  </a:ext>
                </a:extLst>
              </p:cNvPr>
              <p:cNvGrpSpPr/>
              <p:nvPr/>
            </p:nvGrpSpPr>
            <p:grpSpPr>
              <a:xfrm>
                <a:off x="6270534" y="3784580"/>
                <a:ext cx="743040" cy="1002240"/>
                <a:chOff x="6270534" y="3784580"/>
                <a:chExt cx="743040" cy="1002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39">
                  <p14:nvContentPartPr>
                    <p14:cNvPr id="156" name="Ink 155">
                      <a:extLst>
                        <a:ext uri="{FF2B5EF4-FFF2-40B4-BE49-F238E27FC236}">
                          <a16:creationId xmlns:a16="http://schemas.microsoft.com/office/drawing/2014/main" id="{7320365C-4C72-4B97-12C8-ABC12A203F3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270534" y="3784580"/>
                    <a:ext cx="636480" cy="1002240"/>
                  </p14:xfrm>
                </p:contentPart>
              </mc:Choice>
              <mc:Fallback xmlns="">
                <p:pic>
                  <p:nvPicPr>
                    <p:cNvPr id="156" name="Ink 155">
                      <a:extLst>
                        <a:ext uri="{FF2B5EF4-FFF2-40B4-BE49-F238E27FC236}">
                          <a16:creationId xmlns:a16="http://schemas.microsoft.com/office/drawing/2014/main" id="{7320365C-4C72-4B97-12C8-ABC12A203F34}"/>
                        </a:ext>
                      </a:extLst>
                    </p:cNvPr>
                    <p:cNvPicPr/>
                    <p:nvPr/>
                  </p:nvPicPr>
                  <p:blipFill>
                    <a:blip r:embed="rId140"/>
                    <a:stretch>
                      <a:fillRect/>
                    </a:stretch>
                  </p:blipFill>
                  <p:spPr>
                    <a:xfrm>
                      <a:off x="6261529" y="3775580"/>
                      <a:ext cx="654130" cy="1019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1">
                  <p14:nvContentPartPr>
                    <p14:cNvPr id="157" name="Ink 156">
                      <a:extLst>
                        <a:ext uri="{FF2B5EF4-FFF2-40B4-BE49-F238E27FC236}">
                          <a16:creationId xmlns:a16="http://schemas.microsoft.com/office/drawing/2014/main" id="{5E92B843-103B-3D5D-CDF8-CF0C42EE2D4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735654" y="4562180"/>
                    <a:ext cx="277920" cy="222480"/>
                  </p14:xfrm>
                </p:contentPart>
              </mc:Choice>
              <mc:Fallback xmlns="">
                <p:pic>
                  <p:nvPicPr>
                    <p:cNvPr id="157" name="Ink 156">
                      <a:extLst>
                        <a:ext uri="{FF2B5EF4-FFF2-40B4-BE49-F238E27FC236}">
                          <a16:creationId xmlns:a16="http://schemas.microsoft.com/office/drawing/2014/main" id="{5E92B843-103B-3D5D-CDF8-CF0C42EE2D4E}"/>
                        </a:ext>
                      </a:extLst>
                    </p:cNvPr>
                    <p:cNvPicPr/>
                    <p:nvPr/>
                  </p:nvPicPr>
                  <p:blipFill>
                    <a:blip r:embed="rId142"/>
                    <a:stretch>
                      <a:fillRect/>
                    </a:stretch>
                  </p:blipFill>
                  <p:spPr>
                    <a:xfrm>
                      <a:off x="6726654" y="4553195"/>
                      <a:ext cx="295560" cy="240092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9E7FDDD-4D91-E3DA-173D-265ACF42922A}"/>
                    </a:ext>
                  </a:extLst>
                </p14:cNvPr>
                <p14:cNvContentPartPr/>
                <p14:nvPr/>
              </p14:nvContentPartPr>
              <p14:xfrm>
                <a:off x="6231285" y="3723353"/>
                <a:ext cx="99720" cy="147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9E7FDDD-4D91-E3DA-173D-265ACF42922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225165" y="3717233"/>
                  <a:ext cx="11196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8D7A2C-5F9F-9B32-A6B4-7F507A04D46B}"/>
              </a:ext>
            </a:extLst>
          </p:cNvPr>
          <p:cNvGrpSpPr/>
          <p:nvPr/>
        </p:nvGrpSpPr>
        <p:grpSpPr>
          <a:xfrm>
            <a:off x="5840685" y="4310873"/>
            <a:ext cx="3374547" cy="2444891"/>
            <a:chOff x="5840685" y="4310873"/>
            <a:chExt cx="3374547" cy="2444891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330CD1DE-B547-D1F0-2711-F147F0120FD0}"/>
                </a:ext>
              </a:extLst>
            </p:cNvPr>
            <p:cNvGrpSpPr/>
            <p:nvPr/>
          </p:nvGrpSpPr>
          <p:grpSpPr>
            <a:xfrm>
              <a:off x="5851854" y="4372820"/>
              <a:ext cx="3363378" cy="2382944"/>
              <a:chOff x="5851854" y="4372820"/>
              <a:chExt cx="3363378" cy="2382944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5A010C4-B042-A740-9CA2-66D0F5F80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6590433" y="5884066"/>
                <a:ext cx="2624799" cy="871698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C9E60941-485D-0CDC-76E9-5418B2489F6F}"/>
                  </a:ext>
                </a:extLst>
              </p:cNvPr>
              <p:cNvGrpSpPr/>
              <p:nvPr/>
            </p:nvGrpSpPr>
            <p:grpSpPr>
              <a:xfrm>
                <a:off x="5851854" y="4372820"/>
                <a:ext cx="627120" cy="1829160"/>
                <a:chOff x="5851854" y="4372820"/>
                <a:chExt cx="627120" cy="18291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46">
                  <p14:nvContentPartPr>
                    <p14:cNvPr id="159" name="Ink 158">
                      <a:extLst>
                        <a:ext uri="{FF2B5EF4-FFF2-40B4-BE49-F238E27FC236}">
                          <a16:creationId xmlns:a16="http://schemas.microsoft.com/office/drawing/2014/main" id="{AC9F2898-A88F-550B-7046-7B6A3E52B77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851854" y="4372820"/>
                    <a:ext cx="615600" cy="1677960"/>
                  </p14:xfrm>
                </p:contentPart>
              </mc:Choice>
              <mc:Fallback xmlns="">
                <p:pic>
                  <p:nvPicPr>
                    <p:cNvPr id="159" name="Ink 158">
                      <a:extLst>
                        <a:ext uri="{FF2B5EF4-FFF2-40B4-BE49-F238E27FC236}">
                          <a16:creationId xmlns:a16="http://schemas.microsoft.com/office/drawing/2014/main" id="{AC9F2898-A88F-550B-7046-7B6A3E52B77A}"/>
                        </a:ext>
                      </a:extLst>
                    </p:cNvPr>
                    <p:cNvPicPr/>
                    <p:nvPr/>
                  </p:nvPicPr>
                  <p:blipFill>
                    <a:blip r:embed="rId147"/>
                    <a:stretch>
                      <a:fillRect/>
                    </a:stretch>
                  </p:blipFill>
                  <p:spPr>
                    <a:xfrm>
                      <a:off x="5842854" y="4363820"/>
                      <a:ext cx="633240" cy="1695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8">
                  <p14:nvContentPartPr>
                    <p14:cNvPr id="160" name="Ink 159">
                      <a:extLst>
                        <a:ext uri="{FF2B5EF4-FFF2-40B4-BE49-F238E27FC236}">
                          <a16:creationId xmlns:a16="http://schemas.microsoft.com/office/drawing/2014/main" id="{5694EF25-307E-1AF9-E4B1-B4D63095CE4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323814" y="5865740"/>
                    <a:ext cx="155160" cy="336240"/>
                  </p14:xfrm>
                </p:contentPart>
              </mc:Choice>
              <mc:Fallback xmlns="">
                <p:pic>
                  <p:nvPicPr>
                    <p:cNvPr id="160" name="Ink 159">
                      <a:extLst>
                        <a:ext uri="{FF2B5EF4-FFF2-40B4-BE49-F238E27FC236}">
                          <a16:creationId xmlns:a16="http://schemas.microsoft.com/office/drawing/2014/main" id="{5694EF25-307E-1AF9-E4B1-B4D63095CE4D}"/>
                        </a:ext>
                      </a:extLst>
                    </p:cNvPr>
                    <p:cNvPicPr/>
                    <p:nvPr/>
                  </p:nvPicPr>
                  <p:blipFill>
                    <a:blip r:embed="rId149"/>
                    <a:stretch>
                      <a:fillRect/>
                    </a:stretch>
                  </p:blipFill>
                  <p:spPr>
                    <a:xfrm>
                      <a:off x="6314814" y="5856730"/>
                      <a:ext cx="172800" cy="353899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8E66862-D329-55B0-557F-CCF22D8CA4C5}"/>
                    </a:ext>
                  </a:extLst>
                </p14:cNvPr>
                <p14:cNvContentPartPr/>
                <p14:nvPr/>
              </p14:nvContentPartPr>
              <p14:xfrm>
                <a:off x="5840685" y="4310873"/>
                <a:ext cx="122760" cy="127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8E66862-D329-55B0-557F-CCF22D8CA4C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834565" y="4304753"/>
                  <a:ext cx="135000" cy="1400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7D01C86-1BCC-9225-F232-297C9FD24B61}"/>
              </a:ext>
            </a:extLst>
          </p:cNvPr>
          <p:cNvSpPr txBox="1"/>
          <p:nvPr/>
        </p:nvSpPr>
        <p:spPr>
          <a:xfrm>
            <a:off x="0" y="5884480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2060"/>
                </a:solidFill>
              </a:rPr>
              <a:t>Hubel &amp; Wiesel </a:t>
            </a:r>
            <a:r>
              <a:rPr lang="en-US" dirty="0">
                <a:solidFill>
                  <a:srgbClr val="002060"/>
                </a:solidFill>
              </a:rPr>
              <a:t>(1959)</a:t>
            </a:r>
          </a:p>
        </p:txBody>
      </p:sp>
    </p:spTree>
    <p:extLst>
      <p:ext uri="{BB962C8B-B14F-4D97-AF65-F5344CB8AC3E}">
        <p14:creationId xmlns:p14="http://schemas.microsoft.com/office/powerpoint/2010/main" val="216479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444A-1CFA-5494-8B2B-98CB4FCD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Apparent paradox: A single neuron merely adds and multiplies a few numbers, so how can it </a:t>
            </a:r>
            <a:r>
              <a:rPr lang="en-US" i="1" dirty="0"/>
              <a:t>understand</a:t>
            </a:r>
            <a:r>
              <a:rPr lang="en-US" dirty="0"/>
              <a:t> the concept of “pointy ears”?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87032-CADF-CCF5-1486-F55806BFF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13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7D3E2-9721-6444-7A66-6E1298674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870" y="87341"/>
            <a:ext cx="10515600" cy="1325563"/>
          </a:xfrm>
        </p:spPr>
        <p:txBody>
          <a:bodyPr/>
          <a:lstStyle/>
          <a:p>
            <a:r>
              <a:rPr lang="en-US" i="1" dirty="0"/>
              <a:t>Emergent</a:t>
            </a:r>
            <a:r>
              <a:rPr lang="en-US" dirty="0"/>
              <a:t> phenomena arise from the interactions of many simple components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532D2D-ACE5-2DFD-B306-CA808691B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4" y="3899594"/>
            <a:ext cx="10859311" cy="83361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FC76EBA-F2B5-1417-FC84-7C6F8E23E88C}"/>
              </a:ext>
            </a:extLst>
          </p:cNvPr>
          <p:cNvGrpSpPr/>
          <p:nvPr/>
        </p:nvGrpSpPr>
        <p:grpSpPr>
          <a:xfrm>
            <a:off x="666344" y="4714291"/>
            <a:ext cx="11359698" cy="1940973"/>
            <a:chOff x="666344" y="4714291"/>
            <a:chExt cx="11359698" cy="194097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FC96CE-6A17-1AFC-A05E-9C60B38FA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344" y="4714291"/>
              <a:ext cx="11359698" cy="155156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AB52724-CC37-AF50-5EDA-F7C3492F8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98004" y="5876457"/>
              <a:ext cx="3322911" cy="77880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D9BF734-6878-26DD-BFE9-4A7878FF7505}"/>
              </a:ext>
            </a:extLst>
          </p:cNvPr>
          <p:cNvSpPr txBox="1"/>
          <p:nvPr/>
        </p:nvSpPr>
        <p:spPr>
          <a:xfrm>
            <a:off x="3389271" y="1594420"/>
            <a:ext cx="6434184" cy="212365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one water molecule is not fluid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one gold atom is not metallic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one neuron is not conscious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one amino acid is not alive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pPr algn="r"/>
            <a:r>
              <a:rPr lang="en-US" dirty="0">
                <a:solidFill>
                  <a:srgbClr val="002060"/>
                </a:solidFill>
              </a:rPr>
              <a:t>– Jochen Fromm, </a:t>
            </a:r>
            <a:r>
              <a:rPr lang="en-US" i="1" dirty="0">
                <a:solidFill>
                  <a:srgbClr val="002060"/>
                </a:solidFill>
              </a:rPr>
              <a:t>The Emergence of Complexity </a:t>
            </a:r>
            <a:r>
              <a:rPr lang="en-US" dirty="0">
                <a:solidFill>
                  <a:srgbClr val="002060"/>
                </a:solidFill>
              </a:rPr>
              <a:t>(2004)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993683-D88B-18B0-BBBE-398AD2E00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004" y="1184546"/>
            <a:ext cx="3603581" cy="526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5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C3A80-097C-E2A3-3531-821F3D3AD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45EB0-D22B-9870-22D3-D75907CE9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7566"/>
            <a:ext cx="10963655" cy="972373"/>
          </a:xfrm>
        </p:spPr>
        <p:txBody>
          <a:bodyPr>
            <a:normAutofit fontScale="90000"/>
          </a:bodyPr>
          <a:lstStyle/>
          <a:p>
            <a:r>
              <a:rPr lang="en-US" dirty="0"/>
              <a:t>Apparent paradox: A single neuron merely adds and multiplies a few numbers, so how can it </a:t>
            </a:r>
            <a:r>
              <a:rPr lang="en-US" i="1" dirty="0"/>
              <a:t>understand</a:t>
            </a:r>
            <a:r>
              <a:rPr lang="en-US" dirty="0"/>
              <a:t> the concept of “pointy ears”?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1A830-7B49-AE2C-482E-7ECF38A7C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434354"/>
            <a:ext cx="10963656" cy="451375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Resolution of the paradox:</a:t>
            </a:r>
          </a:p>
          <a:p>
            <a:r>
              <a:rPr lang="en-US" sz="2000" dirty="0"/>
              <a:t>The understanding is an </a:t>
            </a:r>
            <a:r>
              <a:rPr lang="en-US" sz="2000" i="1" dirty="0">
                <a:solidFill>
                  <a:srgbClr val="7030A0"/>
                </a:solidFill>
              </a:rPr>
              <a:t>emergent</a:t>
            </a:r>
            <a:r>
              <a:rPr lang="en-US" sz="2000" i="1" dirty="0"/>
              <a:t> </a:t>
            </a:r>
            <a:r>
              <a:rPr lang="en-US" sz="2000" dirty="0"/>
              <a:t>phenomenon, arising from the complex interactions of many simple artificial neurons.</a:t>
            </a:r>
          </a:p>
          <a:p>
            <a:r>
              <a:rPr lang="en-US" sz="2000" dirty="0"/>
              <a:t>We could call this</a:t>
            </a:r>
          </a:p>
          <a:p>
            <a:pPr lvl="1"/>
            <a:r>
              <a:rPr lang="en-US" sz="2000" i="1" dirty="0">
                <a:solidFill>
                  <a:srgbClr val="7030A0"/>
                </a:solidFill>
              </a:rPr>
              <a:t>emergent understanding</a:t>
            </a:r>
            <a:r>
              <a:rPr lang="en-US" sz="2000" dirty="0"/>
              <a:t>, or</a:t>
            </a:r>
          </a:p>
          <a:p>
            <a:pPr lvl="1"/>
            <a:r>
              <a:rPr lang="en-US" sz="2000" i="1" dirty="0">
                <a:solidFill>
                  <a:srgbClr val="7030A0"/>
                </a:solidFill>
              </a:rPr>
              <a:t>artificial understanding</a:t>
            </a:r>
            <a:r>
              <a:rPr lang="en-US" sz="2000" dirty="0"/>
              <a:t>, or</a:t>
            </a:r>
          </a:p>
          <a:p>
            <a:pPr lvl="1"/>
            <a:r>
              <a:rPr lang="en-US" sz="2000" dirty="0"/>
              <a:t>just “</a:t>
            </a:r>
            <a:r>
              <a:rPr lang="en-US" sz="2000" i="1" dirty="0">
                <a:solidFill>
                  <a:srgbClr val="7030A0"/>
                </a:solidFill>
              </a:rPr>
              <a:t>understanding</a:t>
            </a:r>
            <a:r>
              <a:rPr lang="en-US" sz="2000" dirty="0"/>
              <a:t>”</a:t>
            </a:r>
          </a:p>
          <a:p>
            <a:r>
              <a:rPr lang="en-US" sz="2000" dirty="0"/>
              <a:t>I use “emergent”, as in</a:t>
            </a:r>
          </a:p>
          <a:p>
            <a:pPr lvl="1"/>
            <a:r>
              <a:rPr lang="en-US" sz="2000" i="1" dirty="0">
                <a:solidFill>
                  <a:srgbClr val="7030A0"/>
                </a:solidFill>
              </a:rPr>
              <a:t>emergent AI</a:t>
            </a:r>
          </a:p>
          <a:p>
            <a:pPr lvl="1"/>
            <a:endParaRPr lang="en-US" sz="2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BAB9FD2-0AF3-33CE-E4E1-EF56403BFDCD}"/>
              </a:ext>
            </a:extLst>
          </p:cNvPr>
          <p:cNvGrpSpPr/>
          <p:nvPr/>
        </p:nvGrpSpPr>
        <p:grpSpPr>
          <a:xfrm>
            <a:off x="4674808" y="2565507"/>
            <a:ext cx="7215808" cy="2991936"/>
            <a:chOff x="4674808" y="2852590"/>
            <a:chExt cx="7215808" cy="299193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ADA6EB7-885E-02FB-4C24-E584C14FE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4808" y="2852590"/>
              <a:ext cx="7208050" cy="268928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C40BB3-5A15-C39B-BA74-DE4E5DA8694C}"/>
                </a:ext>
              </a:extLst>
            </p:cNvPr>
            <p:cNvSpPr txBox="1"/>
            <p:nvPr/>
          </p:nvSpPr>
          <p:spPr>
            <a:xfrm>
              <a:off x="9362360" y="5475194"/>
              <a:ext cx="2528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006600"/>
                  </a:solidFill>
                </a:rPr>
                <a:t>jm</a:t>
              </a:r>
              <a:r>
                <a:rPr lang="en-US" dirty="0">
                  <a:solidFill>
                    <a:srgbClr val="006600"/>
                  </a:solidFill>
                </a:rPr>
                <a:t>, </a:t>
              </a:r>
              <a:r>
                <a:rPr lang="en-US" i="1" dirty="0">
                  <a:solidFill>
                    <a:srgbClr val="006600"/>
                  </a:solidFill>
                </a:rPr>
                <a:t>Thinking AI</a:t>
              </a:r>
              <a:r>
                <a:rPr lang="en-US" dirty="0">
                  <a:solidFill>
                    <a:srgbClr val="006600"/>
                  </a:solidFill>
                </a:rPr>
                <a:t> (2026)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37031BB-63DC-289A-B8E9-E2365DAA4934}"/>
              </a:ext>
            </a:extLst>
          </p:cNvPr>
          <p:cNvSpPr txBox="1"/>
          <p:nvPr/>
        </p:nvSpPr>
        <p:spPr>
          <a:xfrm>
            <a:off x="445627" y="5556326"/>
            <a:ext cx="9239692" cy="120032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Lucretius: “I will go on to tell of what components this same mind is formed ... it is superfine, composed of tiniest particles”</a:t>
            </a:r>
            <a:b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(~50 BCE)</a:t>
            </a: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921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21F2C-5BD0-E698-1054-35C85D354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FC58B-94B2-BA68-FF7B-4A8163E2B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339436"/>
            <a:ext cx="8683753" cy="2847109"/>
          </a:xfrm>
        </p:spPr>
        <p:txBody>
          <a:bodyPr>
            <a:normAutofit/>
          </a:bodyPr>
          <a:lstStyle/>
          <a:p>
            <a:r>
              <a:rPr lang="en-US" dirty="0"/>
              <a:t>Can a computer program think like a human?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F86EA-4C92-039B-9038-50B2A7C8F538}"/>
              </a:ext>
            </a:extLst>
          </p:cNvPr>
          <p:cNvSpPr txBox="1"/>
          <p:nvPr/>
        </p:nvSpPr>
        <p:spPr>
          <a:xfrm>
            <a:off x="789710" y="4201529"/>
            <a:ext cx="109866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Yes, some parts of some computer programs operate in a way that resembles certain cognitive processes.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How about we call this “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emergent thinking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”?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B9163E-3D76-4DB6-4B79-F86965A39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757" y="176332"/>
            <a:ext cx="3582138" cy="530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5574D-1404-43D8-E9CF-84AB80C49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E140C-137D-9EB2-B778-8C6E56FF3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59644"/>
            <a:ext cx="10963655" cy="690210"/>
          </a:xfrm>
        </p:spPr>
        <p:txBody>
          <a:bodyPr>
            <a:normAutofit/>
          </a:bodyPr>
          <a:lstStyle/>
          <a:p>
            <a:r>
              <a:rPr lang="en-US" sz="3200" dirty="0"/>
              <a:t>THANK YOU to many people 🙏🙏🙏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448B7-6263-F27D-027E-5868166C5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2318" y="981184"/>
            <a:ext cx="5827364" cy="537867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Dickinson folks:</a:t>
            </a:r>
          </a:p>
          <a:p>
            <a:r>
              <a:rPr lang="en-US" sz="2400" dirty="0"/>
              <a:t>Eren Bilen</a:t>
            </a:r>
          </a:p>
          <a:p>
            <a:r>
              <a:rPr lang="en-US" sz="2400" dirty="0"/>
              <a:t>Lars English</a:t>
            </a:r>
          </a:p>
          <a:p>
            <a:r>
              <a:rPr lang="en-US" sz="2400" dirty="0"/>
              <a:t>Tiffany Frey</a:t>
            </a:r>
          </a:p>
          <a:p>
            <a:r>
              <a:rPr lang="en-US" sz="2400" dirty="0"/>
              <a:t>Boosung Kim ’25</a:t>
            </a:r>
          </a:p>
          <a:p>
            <a:r>
              <a:rPr lang="en-US" sz="2400" b="1" dirty="0"/>
              <a:t>Chauncey Maher</a:t>
            </a:r>
          </a:p>
          <a:p>
            <a:r>
              <a:rPr lang="en-US" sz="2400" dirty="0"/>
              <a:t>Kristine Mitchell</a:t>
            </a:r>
          </a:p>
          <a:p>
            <a:r>
              <a:rPr lang="en-US" sz="2400" dirty="0"/>
              <a:t>Missy Niblock</a:t>
            </a:r>
          </a:p>
          <a:p>
            <a:r>
              <a:rPr lang="en-US" sz="2400" dirty="0"/>
              <a:t>David Richeson</a:t>
            </a:r>
          </a:p>
        </p:txBody>
      </p:sp>
    </p:spTree>
    <p:extLst>
      <p:ext uri="{BB962C8B-B14F-4D97-AF65-F5344CB8AC3E}">
        <p14:creationId xmlns:p14="http://schemas.microsoft.com/office/powerpoint/2010/main" val="191705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7521A2-3087-368E-7D20-7AB02043D1BD}"/>
              </a:ext>
            </a:extLst>
          </p:cNvPr>
          <p:cNvSpPr txBox="1"/>
          <p:nvPr/>
        </p:nvSpPr>
        <p:spPr>
          <a:xfrm>
            <a:off x="2708933" y="3938287"/>
            <a:ext cx="7291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 Graham Burnett: “The work of being here—of living, sensing, choosing—still awaits us.” </a:t>
            </a:r>
            <a:r>
              <a:rPr lang="en-US" sz="2800" dirty="0"/>
              <a:t>(2025)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1E38DD-E266-C79F-8538-26A90143777F}"/>
              </a:ext>
            </a:extLst>
          </p:cNvPr>
          <p:cNvSpPr txBox="1"/>
          <p:nvPr/>
        </p:nvSpPr>
        <p:spPr>
          <a:xfrm>
            <a:off x="2708933" y="973363"/>
            <a:ext cx="72915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Kwame Anthony Appiah: “...not just what it enables us to do but also what manner of people we become in doing it.” </a:t>
            </a:r>
            <a:r>
              <a:rPr lang="en-US" sz="2800" dirty="0"/>
              <a:t>(2026)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2B23A5-1F7A-289A-3CAF-7C0875945344}"/>
              </a:ext>
            </a:extLst>
          </p:cNvPr>
          <p:cNvSpPr txBox="1"/>
          <p:nvPr/>
        </p:nvSpPr>
        <p:spPr>
          <a:xfrm>
            <a:off x="9639020" y="2635356"/>
            <a:ext cx="2335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via Melinda Schlitt</a:t>
            </a:r>
          </a:p>
        </p:txBody>
      </p:sp>
    </p:spTree>
    <p:extLst>
      <p:ext uri="{BB962C8B-B14F-4D97-AF65-F5344CB8AC3E}">
        <p14:creationId xmlns:p14="http://schemas.microsoft.com/office/powerpoint/2010/main" val="33673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CCD6B-A6D7-F60B-EC9A-49EBC1D32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306DF4-1170-723C-75B5-106F54E7D6B1}"/>
              </a:ext>
            </a:extLst>
          </p:cNvPr>
          <p:cNvSpPr txBox="1"/>
          <p:nvPr/>
        </p:nvSpPr>
        <p:spPr>
          <a:xfrm>
            <a:off x="612648" y="58641"/>
            <a:ext cx="7155778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Things fall apart; the </a:t>
            </a:r>
            <a:r>
              <a:rPr lang="en-US" sz="24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centre</a:t>
            </a: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 cannot hold;</a:t>
            </a:r>
            <a:b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Mere anarchy is loosed upon the world,</a:t>
            </a:r>
            <a:b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The blood-dimmed tide is loosed, and everywhere   </a:t>
            </a:r>
            <a:b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The ceremony of innocence is drowned;</a:t>
            </a:r>
          </a:p>
          <a:p>
            <a:pPr algn="r"/>
            <a:endParaRPr lang="en-US" sz="2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The Second Coming</a:t>
            </a: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W B Yeats, 1919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0B2997-8961-04B6-B864-0C6827876CCF}"/>
              </a:ext>
            </a:extLst>
          </p:cNvPr>
          <p:cNvSpPr txBox="1"/>
          <p:nvPr/>
        </p:nvSpPr>
        <p:spPr>
          <a:xfrm>
            <a:off x="8192514" y="2002166"/>
            <a:ext cx="3572934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Upon the upland road</a:t>
            </a:r>
          </a:p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Ride easy, stranger:</a:t>
            </a:r>
          </a:p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Surrender to the sky</a:t>
            </a:r>
          </a:p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Your heart of anger.</a:t>
            </a:r>
          </a:p>
          <a:p>
            <a:pPr algn="r"/>
            <a:endParaRPr lang="en-US" sz="2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High Country Weather</a:t>
            </a: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James K Baxter, 1948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D87710-9ED9-784F-E10E-1969DD430277}"/>
              </a:ext>
            </a:extLst>
          </p:cNvPr>
          <p:cNvSpPr txBox="1"/>
          <p:nvPr/>
        </p:nvSpPr>
        <p:spPr>
          <a:xfrm>
            <a:off x="1474597" y="3623550"/>
            <a:ext cx="5410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apocalypse?   …    or     …    serenity?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DD76195-2B35-2B04-5CC4-C8613CC46932}"/>
              </a:ext>
            </a:extLst>
          </p:cNvPr>
          <p:cNvGrpSpPr/>
          <p:nvPr/>
        </p:nvGrpSpPr>
        <p:grpSpPr>
          <a:xfrm>
            <a:off x="1007919" y="2003699"/>
            <a:ext cx="810000" cy="1844280"/>
            <a:chOff x="1007919" y="3739898"/>
            <a:chExt cx="810000" cy="184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7AE1955-004C-D91E-1DE4-F092352E3998}"/>
                    </a:ext>
                  </a:extLst>
                </p14:cNvPr>
                <p14:cNvContentPartPr/>
                <p14:nvPr/>
              </p14:nvContentPartPr>
              <p14:xfrm>
                <a:off x="1033479" y="3793178"/>
                <a:ext cx="543240" cy="1791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7AE1955-004C-D91E-1DE4-F092352E399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24839" y="3784538"/>
                  <a:ext cx="560880" cy="180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8636B6F-0B81-1C3A-D871-C7C3A2C21474}"/>
                    </a:ext>
                  </a:extLst>
                </p14:cNvPr>
                <p14:cNvContentPartPr/>
                <p14:nvPr/>
              </p14:nvContentPartPr>
              <p14:xfrm>
                <a:off x="1007919" y="3739898"/>
                <a:ext cx="541800" cy="264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8636B6F-0B81-1C3A-D871-C7C3A2C2147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99279" y="3730898"/>
                  <a:ext cx="5594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94282D4-BB8F-9814-4B32-6759C6BE3198}"/>
                    </a:ext>
                  </a:extLst>
                </p14:cNvPr>
                <p14:cNvContentPartPr/>
                <p14:nvPr/>
              </p14:nvContentPartPr>
              <p14:xfrm>
                <a:off x="1498959" y="3793538"/>
                <a:ext cx="318960" cy="480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94282D4-BB8F-9814-4B32-6759C6BE319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89959" y="3784538"/>
                  <a:ext cx="336600" cy="49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90D8F05-7554-A79F-5BB1-C769478A4EDF}"/>
                  </a:ext>
                </a:extLst>
              </p14:cNvPr>
              <p14:cNvContentPartPr/>
              <p14:nvPr/>
            </p14:nvContentPartPr>
            <p14:xfrm>
              <a:off x="6252039" y="3979739"/>
              <a:ext cx="1734120" cy="5644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90D8F05-7554-A79F-5BB1-C769478A4ED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43041" y="3970739"/>
                <a:ext cx="1751756" cy="58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F8FED39-0721-02CD-5349-0D37E4B5F363}"/>
                  </a:ext>
                </a:extLst>
              </p14:cNvPr>
              <p14:cNvContentPartPr/>
              <p14:nvPr/>
            </p14:nvContentPartPr>
            <p14:xfrm>
              <a:off x="7360119" y="3899459"/>
              <a:ext cx="603720" cy="5882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F8FED39-0721-02CD-5349-0D37E4B5F36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51114" y="3890459"/>
                <a:ext cx="621371" cy="60588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E1464A8-2DFB-A83F-FD62-7F7FAA205BD8}"/>
              </a:ext>
            </a:extLst>
          </p:cNvPr>
          <p:cNvSpPr txBox="1"/>
          <p:nvPr/>
        </p:nvSpPr>
        <p:spPr>
          <a:xfrm>
            <a:off x="2364465" y="4972468"/>
            <a:ext cx="830868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Iris Murdoch (echoing Plato): “seeing the</a:t>
            </a:r>
          </a:p>
          <a:p>
            <a:r>
              <a:rPr lang="en-US" sz="3200" dirty="0">
                <a:solidFill>
                  <a:srgbClr val="002060"/>
                </a:solidFill>
              </a:rPr>
              <a:t>order of the world in the light of the Good.”</a:t>
            </a:r>
            <a:br>
              <a:rPr lang="en-US" sz="3200" dirty="0">
                <a:solidFill>
                  <a:srgbClr val="002060"/>
                </a:solidFill>
              </a:rPr>
            </a:br>
            <a:r>
              <a:rPr lang="en-US" sz="2800" dirty="0">
                <a:solidFill>
                  <a:srgbClr val="002060"/>
                </a:solidFill>
              </a:rPr>
              <a:t>(1967)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9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9F091-7356-38F4-4D1B-9D2FEA0A5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1114F-6598-362F-4C52-7CD27DF10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339436"/>
            <a:ext cx="8683753" cy="2847109"/>
          </a:xfrm>
        </p:spPr>
        <p:txBody>
          <a:bodyPr>
            <a:normAutofit/>
          </a:bodyPr>
          <a:lstStyle/>
          <a:p>
            <a:r>
              <a:rPr lang="en-US" dirty="0"/>
              <a:t>Can a computer program think like a human?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F3BF47-9D10-E21A-1D5D-D6886641B869}"/>
              </a:ext>
            </a:extLst>
          </p:cNvPr>
          <p:cNvSpPr txBox="1"/>
          <p:nvPr/>
        </p:nvSpPr>
        <p:spPr>
          <a:xfrm>
            <a:off x="789710" y="4201529"/>
            <a:ext cx="109866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Yes, some parts of some computer programs operate in a way that resembles certain cognitive processes.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How about we call this “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emergent thinking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”?</a:t>
            </a:r>
          </a:p>
          <a:p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26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760220-A693-B7CC-F47B-7A14803023B2}"/>
              </a:ext>
            </a:extLst>
          </p:cNvPr>
          <p:cNvSpPr txBox="1"/>
          <p:nvPr/>
        </p:nvSpPr>
        <p:spPr>
          <a:xfrm>
            <a:off x="1109609" y="2928135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[end of main presentation]</a:t>
            </a:r>
          </a:p>
        </p:txBody>
      </p:sp>
    </p:spTree>
    <p:extLst>
      <p:ext uri="{BB962C8B-B14F-4D97-AF65-F5344CB8AC3E}">
        <p14:creationId xmlns:p14="http://schemas.microsoft.com/office/powerpoint/2010/main" val="1778438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C90F9-790D-0B82-A805-6D411B26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B59BD-4C9A-3FA8-55D6-61E9CAC3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200076"/>
            <a:ext cx="10963655" cy="738417"/>
          </a:xfrm>
        </p:spPr>
        <p:txBody>
          <a:bodyPr>
            <a:normAutofit/>
          </a:bodyPr>
          <a:lstStyle/>
          <a:p>
            <a:r>
              <a:rPr lang="en-US" sz="4000" dirty="0"/>
              <a:t>Deep learning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672B6-998E-9F4D-FA11-D46CC5889E27}"/>
              </a:ext>
            </a:extLst>
          </p:cNvPr>
          <p:cNvSpPr txBox="1"/>
          <p:nvPr/>
        </p:nvSpPr>
        <p:spPr>
          <a:xfrm>
            <a:off x="5814" y="1187606"/>
            <a:ext cx="2790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B7CFFF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input layer</a:t>
            </a:r>
          </a:p>
          <a:p>
            <a:pPr algn="ctr"/>
            <a:r>
              <a:rPr lang="en-US" dirty="0">
                <a:solidFill>
                  <a:srgbClr val="B7CFFF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(numbers representing audio, video, text, etc.)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325BE3-2818-0D84-F83A-0C3DD3CCEE6F}"/>
              </a:ext>
            </a:extLst>
          </p:cNvPr>
          <p:cNvSpPr txBox="1"/>
          <p:nvPr/>
        </p:nvSpPr>
        <p:spPr>
          <a:xfrm>
            <a:off x="4293220" y="1187606"/>
            <a:ext cx="34011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B7CFFF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hidden layers</a:t>
            </a:r>
          </a:p>
          <a:p>
            <a:pPr algn="ctr"/>
            <a:r>
              <a:rPr lang="en-US" dirty="0">
                <a:solidFill>
                  <a:srgbClr val="B7CFFF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(numbers representing current “state of mind” / ”thinking”)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4300A-3958-B740-B098-3D02C276B86E}"/>
              </a:ext>
            </a:extLst>
          </p:cNvPr>
          <p:cNvSpPr txBox="1"/>
          <p:nvPr/>
        </p:nvSpPr>
        <p:spPr>
          <a:xfrm>
            <a:off x="9094279" y="1187606"/>
            <a:ext cx="2790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B7CFFF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output layer</a:t>
            </a:r>
          </a:p>
          <a:p>
            <a:pPr algn="ctr"/>
            <a:r>
              <a:rPr lang="en-US" dirty="0">
                <a:solidFill>
                  <a:srgbClr val="B7CFFF"/>
                </a:solidFill>
                <a:latin typeface="Palatino Linotype" panose="02040502050505030304" pitchFamily="18" charset="0"/>
                <a:cs typeface="Mangal" panose="02040503050203030202" pitchFamily="18" charset="0"/>
              </a:rPr>
              <a:t>(numbers representing the answer)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27A93FE-9CAE-A993-7D27-E2FE0EDA4E5E}"/>
                  </a:ext>
                </a:extLst>
              </p14:cNvPr>
              <p14:cNvContentPartPr/>
              <p14:nvPr/>
            </p14:nvContentPartPr>
            <p14:xfrm>
              <a:off x="1226549" y="2574132"/>
              <a:ext cx="414360" cy="475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27A93FE-9CAE-A993-7D27-E2FE0EDA4E5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7549" y="2565139"/>
                <a:ext cx="432000" cy="4928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E90367B-5CA1-7616-9D8B-962F02F2991C}"/>
                  </a:ext>
                </a:extLst>
              </p14:cNvPr>
              <p14:cNvContentPartPr/>
              <p14:nvPr/>
            </p14:nvContentPartPr>
            <p14:xfrm>
              <a:off x="1284869" y="3491052"/>
              <a:ext cx="333360" cy="378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E90367B-5CA1-7616-9D8B-962F02F299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5869" y="3482052"/>
                <a:ext cx="351000" cy="39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95788009-36A2-393E-1707-CB2F82670AC4}"/>
              </a:ext>
            </a:extLst>
          </p:cNvPr>
          <p:cNvGrpSpPr/>
          <p:nvPr/>
        </p:nvGrpSpPr>
        <p:grpSpPr>
          <a:xfrm>
            <a:off x="1939681" y="3107292"/>
            <a:ext cx="1288440" cy="1491120"/>
            <a:chOff x="2508392" y="3107292"/>
            <a:chExt cx="1288440" cy="149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C024BA8-9682-5D28-381D-A447A66D8478}"/>
                    </a:ext>
                  </a:extLst>
                </p14:cNvPr>
                <p14:cNvContentPartPr/>
                <p14:nvPr/>
              </p14:nvContentPartPr>
              <p14:xfrm>
                <a:off x="2508392" y="3575292"/>
                <a:ext cx="72360" cy="597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C024BA8-9682-5D28-381D-A447A66D847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9392" y="3566292"/>
                  <a:ext cx="9000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5543D2D-C508-1BCF-014C-8E532D604B05}"/>
                    </a:ext>
                  </a:extLst>
                </p14:cNvPr>
                <p14:cNvContentPartPr/>
                <p14:nvPr/>
              </p14:nvContentPartPr>
              <p14:xfrm>
                <a:off x="2508752" y="3465492"/>
                <a:ext cx="719640" cy="91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5543D2D-C508-1BCF-014C-8E532D604B0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99747" y="3456492"/>
                  <a:ext cx="737289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B95D255-805D-1EA0-DF56-8D21316E2757}"/>
                    </a:ext>
                  </a:extLst>
                </p14:cNvPr>
                <p14:cNvContentPartPr/>
                <p14:nvPr/>
              </p14:nvContentPartPr>
              <p14:xfrm>
                <a:off x="3181952" y="3107292"/>
                <a:ext cx="614880" cy="687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B95D255-805D-1EA0-DF56-8D21316E275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72952" y="3098292"/>
                  <a:ext cx="63252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974EB6A-FFF2-EFB1-834B-09BC1623E154}"/>
                    </a:ext>
                  </a:extLst>
                </p14:cNvPr>
                <p14:cNvContentPartPr/>
                <p14:nvPr/>
              </p14:nvContentPartPr>
              <p14:xfrm>
                <a:off x="3325232" y="3813612"/>
                <a:ext cx="423360" cy="718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974EB6A-FFF2-EFB1-834B-09BC1623E15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16224" y="3804612"/>
                  <a:ext cx="441015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12643F8-EF7B-9E3C-2773-019DBA7F60BC}"/>
                    </a:ext>
                  </a:extLst>
                </p14:cNvPr>
                <p14:cNvContentPartPr/>
                <p14:nvPr/>
              </p14:nvContentPartPr>
              <p14:xfrm>
                <a:off x="2553392" y="4069932"/>
                <a:ext cx="595080" cy="92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12643F8-EF7B-9E3C-2773-019DBA7F60B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44392" y="4060932"/>
                  <a:ext cx="612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94E776D-28DC-43E3-2C6B-18E4F9ED7B96}"/>
                    </a:ext>
                  </a:extLst>
                </p14:cNvPr>
                <p14:cNvContentPartPr/>
                <p14:nvPr/>
              </p14:nvContentPartPr>
              <p14:xfrm>
                <a:off x="3144512" y="4069932"/>
                <a:ext cx="239040" cy="528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94E776D-28DC-43E3-2C6B-18E4F9ED7B9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35512" y="4060932"/>
                  <a:ext cx="256680" cy="54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3FE8E0-2B79-0E08-E71C-91A3B66A5F44}"/>
              </a:ext>
            </a:extLst>
          </p:cNvPr>
          <p:cNvGrpSpPr/>
          <p:nvPr/>
        </p:nvGrpSpPr>
        <p:grpSpPr>
          <a:xfrm>
            <a:off x="4355784" y="3068052"/>
            <a:ext cx="1288440" cy="1491120"/>
            <a:chOff x="2508392" y="3107292"/>
            <a:chExt cx="1288440" cy="149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3222A35-7B8D-F858-A0DB-65D5F787AF3A}"/>
                    </a:ext>
                  </a:extLst>
                </p14:cNvPr>
                <p14:cNvContentPartPr/>
                <p14:nvPr/>
              </p14:nvContentPartPr>
              <p14:xfrm>
                <a:off x="2508392" y="3575292"/>
                <a:ext cx="72360" cy="5976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3222A35-7B8D-F858-A0DB-65D5F787AF3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9392" y="3566292"/>
                  <a:ext cx="9000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9821704-2C2B-7466-EC77-79482F5AF2DC}"/>
                    </a:ext>
                  </a:extLst>
                </p14:cNvPr>
                <p14:cNvContentPartPr/>
                <p14:nvPr/>
              </p14:nvContentPartPr>
              <p14:xfrm>
                <a:off x="2508752" y="3465492"/>
                <a:ext cx="719640" cy="91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9821704-2C2B-7466-EC77-79482F5AF2D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99747" y="3456492"/>
                  <a:ext cx="737289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99D3047-2DAD-3667-6E3C-9C503F866474}"/>
                    </a:ext>
                  </a:extLst>
                </p14:cNvPr>
                <p14:cNvContentPartPr/>
                <p14:nvPr/>
              </p14:nvContentPartPr>
              <p14:xfrm>
                <a:off x="3181952" y="3107292"/>
                <a:ext cx="614880" cy="6879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99D3047-2DAD-3667-6E3C-9C503F86647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72952" y="3098292"/>
                  <a:ext cx="63252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C70C40C-F8B0-70AD-760F-4897FB967AA8}"/>
                    </a:ext>
                  </a:extLst>
                </p14:cNvPr>
                <p14:cNvContentPartPr/>
                <p14:nvPr/>
              </p14:nvContentPartPr>
              <p14:xfrm>
                <a:off x="3325232" y="3813612"/>
                <a:ext cx="423360" cy="718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C70C40C-F8B0-70AD-760F-4897FB967AA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16224" y="3804612"/>
                  <a:ext cx="441015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A723916-E6B0-70BD-D317-D035031F5E3D}"/>
                    </a:ext>
                  </a:extLst>
                </p14:cNvPr>
                <p14:cNvContentPartPr/>
                <p14:nvPr/>
              </p14:nvContentPartPr>
              <p14:xfrm>
                <a:off x="2553392" y="4069932"/>
                <a:ext cx="595080" cy="92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A723916-E6B0-70BD-D317-D035031F5E3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44392" y="4060932"/>
                  <a:ext cx="612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380D9E4-FFDB-01D2-1B86-9365E9275C8B}"/>
                    </a:ext>
                  </a:extLst>
                </p14:cNvPr>
                <p14:cNvContentPartPr/>
                <p14:nvPr/>
              </p14:nvContentPartPr>
              <p14:xfrm>
                <a:off x="3144512" y="4069932"/>
                <a:ext cx="239040" cy="528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380D9E4-FFDB-01D2-1B86-9365E9275C8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35512" y="4060932"/>
                  <a:ext cx="256680" cy="54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865100-49FB-E219-5104-597ED8DE1B14}"/>
              </a:ext>
            </a:extLst>
          </p:cNvPr>
          <p:cNvGrpSpPr/>
          <p:nvPr/>
        </p:nvGrpSpPr>
        <p:grpSpPr>
          <a:xfrm>
            <a:off x="8617794" y="3089292"/>
            <a:ext cx="1288440" cy="1491120"/>
            <a:chOff x="2508392" y="3107292"/>
            <a:chExt cx="1288440" cy="149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03B1F4D-3D14-D546-BED3-E65C7A8AE0A0}"/>
                    </a:ext>
                  </a:extLst>
                </p14:cNvPr>
                <p14:cNvContentPartPr/>
                <p14:nvPr/>
              </p14:nvContentPartPr>
              <p14:xfrm>
                <a:off x="2508392" y="3575292"/>
                <a:ext cx="72360" cy="597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03B1F4D-3D14-D546-BED3-E65C7A8AE0A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99392" y="3566292"/>
                  <a:ext cx="9000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F0FF4F7-AC3A-51C5-B228-B3C18B414072}"/>
                    </a:ext>
                  </a:extLst>
                </p14:cNvPr>
                <p14:cNvContentPartPr/>
                <p14:nvPr/>
              </p14:nvContentPartPr>
              <p14:xfrm>
                <a:off x="2508752" y="3465492"/>
                <a:ext cx="719640" cy="918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F0FF4F7-AC3A-51C5-B228-B3C18B41407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99747" y="3456492"/>
                  <a:ext cx="737289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23B3654-9BE6-8D52-DB87-917651C0F516}"/>
                    </a:ext>
                  </a:extLst>
                </p14:cNvPr>
                <p14:cNvContentPartPr/>
                <p14:nvPr/>
              </p14:nvContentPartPr>
              <p14:xfrm>
                <a:off x="3181952" y="3107292"/>
                <a:ext cx="614880" cy="6879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23B3654-9BE6-8D52-DB87-917651C0F5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72952" y="3098292"/>
                  <a:ext cx="63252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2DFA365-0FBC-BAC1-F27B-7044DE413C31}"/>
                    </a:ext>
                  </a:extLst>
                </p14:cNvPr>
                <p14:cNvContentPartPr/>
                <p14:nvPr/>
              </p14:nvContentPartPr>
              <p14:xfrm>
                <a:off x="3325232" y="3813612"/>
                <a:ext cx="423360" cy="7185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2DFA365-0FBC-BAC1-F27B-7044DE413C3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16224" y="3804612"/>
                  <a:ext cx="441015" cy="73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C837D9C-22BD-F001-7EB4-4536EA54F936}"/>
                    </a:ext>
                  </a:extLst>
                </p14:cNvPr>
                <p14:cNvContentPartPr/>
                <p14:nvPr/>
              </p14:nvContentPartPr>
              <p14:xfrm>
                <a:off x="2553392" y="4069932"/>
                <a:ext cx="595080" cy="92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C837D9C-22BD-F001-7EB4-4536EA54F93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44392" y="4060932"/>
                  <a:ext cx="6127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DB1E82F-584E-BBB1-A008-2635B8B2D24E}"/>
                    </a:ext>
                  </a:extLst>
                </p14:cNvPr>
                <p14:cNvContentPartPr/>
                <p14:nvPr/>
              </p14:nvContentPartPr>
              <p14:xfrm>
                <a:off x="3144512" y="4069932"/>
                <a:ext cx="239040" cy="5284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DB1E82F-584E-BBB1-A008-2635B8B2D24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35512" y="4060932"/>
                  <a:ext cx="256680" cy="54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2630743-05F1-71B7-B061-B7CD72E52A38}"/>
              </a:ext>
            </a:extLst>
          </p:cNvPr>
          <p:cNvGrpSpPr/>
          <p:nvPr/>
        </p:nvGrpSpPr>
        <p:grpSpPr>
          <a:xfrm>
            <a:off x="3558152" y="2229972"/>
            <a:ext cx="355680" cy="958680"/>
            <a:chOff x="3558152" y="2229972"/>
            <a:chExt cx="355680" cy="95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4A61BE7-F239-F676-2905-6EB580386677}"/>
                    </a:ext>
                  </a:extLst>
                </p14:cNvPr>
                <p14:cNvContentPartPr/>
                <p14:nvPr/>
              </p14:nvContentPartPr>
              <p14:xfrm>
                <a:off x="3558152" y="2229972"/>
                <a:ext cx="302040" cy="384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4A61BE7-F239-F676-2905-6EB58038667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549152" y="2220972"/>
                  <a:ext cx="3196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633CB55-8FE3-F2B7-8A80-7D46E8FB1EB6}"/>
                    </a:ext>
                  </a:extLst>
                </p14:cNvPr>
                <p14:cNvContentPartPr/>
                <p14:nvPr/>
              </p14:nvContentPartPr>
              <p14:xfrm>
                <a:off x="3622592" y="2853132"/>
                <a:ext cx="291240" cy="3355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633CB55-8FE3-F2B7-8A80-7D46E8FB1EB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13592" y="2844132"/>
                  <a:ext cx="308880" cy="35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971A277C-9741-4764-1B46-617EE89F60AA}"/>
                  </a:ext>
                </a:extLst>
              </p14:cNvPr>
              <p14:cNvContentPartPr/>
              <p14:nvPr/>
            </p14:nvContentPartPr>
            <p14:xfrm>
              <a:off x="3690272" y="3532812"/>
              <a:ext cx="289800" cy="3610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971A277C-9741-4764-1B46-617EE89F60A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681283" y="3523821"/>
                <a:ext cx="307418" cy="378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A7F638E-EF66-17C4-30A6-A8954C97037E}"/>
                  </a:ext>
                </a:extLst>
              </p14:cNvPr>
              <p14:cNvContentPartPr/>
              <p14:nvPr/>
            </p14:nvContentPartPr>
            <p14:xfrm>
              <a:off x="3733112" y="5007372"/>
              <a:ext cx="309240" cy="5418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A7F638E-EF66-17C4-30A6-A8954C97037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724102" y="4998372"/>
                <a:ext cx="326901" cy="55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0867591A-5778-75C7-9EAD-FA999FA70B24}"/>
              </a:ext>
            </a:extLst>
          </p:cNvPr>
          <p:cNvGrpSpPr/>
          <p:nvPr/>
        </p:nvGrpSpPr>
        <p:grpSpPr>
          <a:xfrm>
            <a:off x="5792421" y="2229972"/>
            <a:ext cx="355680" cy="958680"/>
            <a:chOff x="3558152" y="2229972"/>
            <a:chExt cx="355680" cy="95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C0AE1E9-76B8-77AB-577A-8A1BABC45100}"/>
                    </a:ext>
                  </a:extLst>
                </p14:cNvPr>
                <p14:cNvContentPartPr/>
                <p14:nvPr/>
              </p14:nvContentPartPr>
              <p14:xfrm>
                <a:off x="3558152" y="2229972"/>
                <a:ext cx="302040" cy="384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C0AE1E9-76B8-77AB-577A-8A1BABC4510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549152" y="2220972"/>
                  <a:ext cx="3196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7BE0D7A-4668-8F64-C3CA-8457919AC582}"/>
                    </a:ext>
                  </a:extLst>
                </p14:cNvPr>
                <p14:cNvContentPartPr/>
                <p14:nvPr/>
              </p14:nvContentPartPr>
              <p14:xfrm>
                <a:off x="3622592" y="2853132"/>
                <a:ext cx="291240" cy="335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7BE0D7A-4668-8F64-C3CA-8457919AC58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13592" y="2844132"/>
                  <a:ext cx="308880" cy="35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C17B3A30-35DF-569B-9FAF-80CA4970D088}"/>
                  </a:ext>
                </a:extLst>
              </p14:cNvPr>
              <p14:cNvContentPartPr/>
              <p14:nvPr/>
            </p14:nvContentPartPr>
            <p14:xfrm>
              <a:off x="5924541" y="3532812"/>
              <a:ext cx="289800" cy="3610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C17B3A30-35DF-569B-9FAF-80CA4970D08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915552" y="3523821"/>
                <a:ext cx="307418" cy="378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98ED5B14-8FD9-79A0-29EA-71A8CC51524B}"/>
                  </a:ext>
                </a:extLst>
              </p14:cNvPr>
              <p14:cNvContentPartPr/>
              <p14:nvPr/>
            </p14:nvContentPartPr>
            <p14:xfrm>
              <a:off x="5935341" y="4280532"/>
              <a:ext cx="289080" cy="3834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98ED5B14-8FD9-79A0-29EA-71A8CC51524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926341" y="4271532"/>
                <a:ext cx="30672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A8CF96D-A0B0-C265-A26D-5E0E2DD6CA5F}"/>
                  </a:ext>
                </a:extLst>
              </p14:cNvPr>
              <p14:cNvContentPartPr/>
              <p14:nvPr/>
            </p14:nvContentPartPr>
            <p14:xfrm>
              <a:off x="5967381" y="5007372"/>
              <a:ext cx="309240" cy="5418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A8CF96D-A0B0-C265-A26D-5E0E2DD6CA5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958371" y="4998372"/>
                <a:ext cx="326901" cy="55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C87E91A1-779B-CCF0-C811-5B9C98422A0F}"/>
              </a:ext>
            </a:extLst>
          </p:cNvPr>
          <p:cNvGrpSpPr/>
          <p:nvPr/>
        </p:nvGrpSpPr>
        <p:grpSpPr>
          <a:xfrm>
            <a:off x="7593628" y="2229972"/>
            <a:ext cx="355680" cy="958680"/>
            <a:chOff x="3558152" y="2229972"/>
            <a:chExt cx="355680" cy="95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649CB35-BF77-ECB7-1252-9BDE1280D4A9}"/>
                    </a:ext>
                  </a:extLst>
                </p14:cNvPr>
                <p14:cNvContentPartPr/>
                <p14:nvPr/>
              </p14:nvContentPartPr>
              <p14:xfrm>
                <a:off x="3558152" y="2229972"/>
                <a:ext cx="302040" cy="3848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649CB35-BF77-ECB7-1252-9BDE1280D4A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549152" y="2220972"/>
                  <a:ext cx="3196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CFFD49B-A715-FFAF-ADEE-0F07DF86346A}"/>
                    </a:ext>
                  </a:extLst>
                </p14:cNvPr>
                <p14:cNvContentPartPr/>
                <p14:nvPr/>
              </p14:nvContentPartPr>
              <p14:xfrm>
                <a:off x="3622592" y="2853132"/>
                <a:ext cx="291240" cy="335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CFFD49B-A715-FFAF-ADEE-0F07DF86346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13592" y="2844132"/>
                  <a:ext cx="308880" cy="35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791F8F8A-2823-28AB-9AE8-BD3171601401}"/>
                  </a:ext>
                </a:extLst>
              </p14:cNvPr>
              <p14:cNvContentPartPr/>
              <p14:nvPr/>
            </p14:nvContentPartPr>
            <p14:xfrm>
              <a:off x="7725748" y="3532812"/>
              <a:ext cx="289800" cy="361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791F8F8A-2823-28AB-9AE8-BD317160140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716759" y="3523821"/>
                <a:ext cx="307418" cy="378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3BF29E4-E0F7-4E83-EE41-A869D5111612}"/>
                  </a:ext>
                </a:extLst>
              </p14:cNvPr>
              <p14:cNvContentPartPr/>
              <p14:nvPr/>
            </p14:nvContentPartPr>
            <p14:xfrm>
              <a:off x="7736548" y="4280532"/>
              <a:ext cx="289080" cy="3834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3BF29E4-E0F7-4E83-EE41-A869D511161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727548" y="4271532"/>
                <a:ext cx="30672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FBB9116-2D9C-7D30-43D2-D9E138BF0E19}"/>
                  </a:ext>
                </a:extLst>
              </p14:cNvPr>
              <p14:cNvContentPartPr/>
              <p14:nvPr/>
            </p14:nvContentPartPr>
            <p14:xfrm>
              <a:off x="7768588" y="5007372"/>
              <a:ext cx="309240" cy="5418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FBB9116-2D9C-7D30-43D2-D9E138BF0E1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759578" y="4998372"/>
                <a:ext cx="326901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42A248D4-A394-0876-E975-0071722B9AC4}"/>
                  </a:ext>
                </a:extLst>
              </p14:cNvPr>
              <p14:cNvContentPartPr/>
              <p14:nvPr/>
            </p14:nvContentPartPr>
            <p14:xfrm>
              <a:off x="6594392" y="3646212"/>
              <a:ext cx="12600" cy="35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42A248D4-A394-0876-E975-0071722B9AC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585392" y="3637212"/>
                <a:ext cx="3024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DFF279C-4193-C1C8-EA28-E319D07C446E}"/>
                  </a:ext>
                </a:extLst>
              </p14:cNvPr>
              <p14:cNvContentPartPr/>
              <p14:nvPr/>
            </p14:nvContentPartPr>
            <p14:xfrm>
              <a:off x="6851072" y="3646212"/>
              <a:ext cx="28440" cy="482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DFF279C-4193-C1C8-EA28-E319D07C446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842072" y="3637212"/>
                <a:ext cx="46080" cy="6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9DF0FD14-D665-9EB2-5FD0-C2A1BAD6A45F}"/>
              </a:ext>
            </a:extLst>
          </p:cNvPr>
          <p:cNvGrpSpPr/>
          <p:nvPr/>
        </p:nvGrpSpPr>
        <p:grpSpPr>
          <a:xfrm>
            <a:off x="7087952" y="3635052"/>
            <a:ext cx="454680" cy="51120"/>
            <a:chOff x="7087952" y="3635052"/>
            <a:chExt cx="454680" cy="5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8EE3E1C-5A99-DFE5-DF17-84B4F53FE8A5}"/>
                    </a:ext>
                  </a:extLst>
                </p14:cNvPr>
                <p14:cNvContentPartPr/>
                <p14:nvPr/>
              </p14:nvContentPartPr>
              <p14:xfrm>
                <a:off x="7087952" y="3646212"/>
                <a:ext cx="29160" cy="399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8EE3E1C-5A99-DFE5-DF17-84B4F53FE8A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078952" y="3637212"/>
                  <a:ext cx="468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B169F20-35D9-1A7B-C58F-14F4F9E94333}"/>
                    </a:ext>
                  </a:extLst>
                </p14:cNvPr>
                <p14:cNvContentPartPr/>
                <p14:nvPr/>
              </p14:nvContentPartPr>
              <p14:xfrm>
                <a:off x="7315112" y="3635052"/>
                <a:ext cx="35280" cy="252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B169F20-35D9-1A7B-C58F-14F4F9E9433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306112" y="3625922"/>
                  <a:ext cx="52920" cy="430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61D57F6-82FD-BDA5-1ED4-47601D3E2FD5}"/>
                    </a:ext>
                  </a:extLst>
                </p14:cNvPr>
                <p14:cNvContentPartPr/>
                <p14:nvPr/>
              </p14:nvContentPartPr>
              <p14:xfrm>
                <a:off x="7526792" y="3646212"/>
                <a:ext cx="15840" cy="12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61D57F6-82FD-BDA5-1ED4-47601D3E2FD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17792" y="3636947"/>
                  <a:ext cx="33480" cy="3075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478A8702-F171-AF76-3BBE-C806C212D925}"/>
                  </a:ext>
                </a:extLst>
              </p14:cNvPr>
              <p14:cNvContentPartPr/>
              <p14:nvPr/>
            </p14:nvContentPartPr>
            <p14:xfrm>
              <a:off x="10296272" y="2409438"/>
              <a:ext cx="552960" cy="5698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478A8702-F171-AF76-3BBE-C806C212D925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0287272" y="2400438"/>
                <a:ext cx="570600" cy="58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4F07DDB-6E7F-258C-CE91-EB0E521E23DF}"/>
                  </a:ext>
                </a:extLst>
              </p14:cNvPr>
              <p14:cNvContentPartPr/>
              <p14:nvPr/>
            </p14:nvContentPartPr>
            <p14:xfrm>
              <a:off x="10275032" y="3546318"/>
              <a:ext cx="608040" cy="6598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4F07DDB-6E7F-258C-CE91-EB0E521E23DF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0266032" y="3537318"/>
                <a:ext cx="625680" cy="67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4689C0FD-46D3-7127-5175-37FF52960811}"/>
                  </a:ext>
                </a:extLst>
              </p14:cNvPr>
              <p14:cNvContentPartPr/>
              <p14:nvPr/>
            </p14:nvContentPartPr>
            <p14:xfrm>
              <a:off x="10383032" y="4741158"/>
              <a:ext cx="568800" cy="6184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4689C0FD-46D3-7127-5175-37FF52960811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0374032" y="4732153"/>
                <a:ext cx="586440" cy="636130"/>
              </a:xfrm>
              <a:prstGeom prst="rect">
                <a:avLst/>
              </a:prstGeom>
            </p:spPr>
          </p:pic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7CE17B60-D4B4-D47A-6103-3B518BDC4B53}"/>
              </a:ext>
            </a:extLst>
          </p:cNvPr>
          <p:cNvSpPr txBox="1"/>
          <p:nvPr/>
        </p:nvSpPr>
        <p:spPr>
          <a:xfrm>
            <a:off x="5636941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D42B5191-E453-4B2E-A7F5-FAF1871E4444}"/>
              </a:ext>
            </a:extLst>
          </p:cNvPr>
          <p:cNvGrpSpPr/>
          <p:nvPr/>
        </p:nvGrpSpPr>
        <p:grpSpPr>
          <a:xfrm>
            <a:off x="1240310" y="4162643"/>
            <a:ext cx="2886064" cy="1297286"/>
            <a:chOff x="717796" y="4162643"/>
            <a:chExt cx="2886064" cy="1297286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1A5D586-2ECB-0C23-1BC0-A632F61C1260}"/>
                </a:ext>
              </a:extLst>
            </p:cNvPr>
            <p:cNvGrpSpPr/>
            <p:nvPr/>
          </p:nvGrpSpPr>
          <p:grpSpPr>
            <a:xfrm>
              <a:off x="3172940" y="4269053"/>
              <a:ext cx="430920" cy="429840"/>
              <a:chOff x="3179836" y="4327729"/>
              <a:chExt cx="430920" cy="429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5A522E3A-4639-69BA-4698-2D8917C098F7}"/>
                      </a:ext>
                    </a:extLst>
                  </p14:cNvPr>
                  <p14:cNvContentPartPr/>
                  <p14:nvPr/>
                </p14:nvContentPartPr>
                <p14:xfrm>
                  <a:off x="3179836" y="4327729"/>
                  <a:ext cx="430920" cy="429840"/>
                </p14:xfrm>
              </p:contentPart>
            </mc:Choice>
            <mc:Fallback xmlns=""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5A522E3A-4639-69BA-4698-2D8917C098F7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3170828" y="4318729"/>
                    <a:ext cx="448575" cy="44748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BFF059FD-B038-8333-FD0F-D1F331F5C50D}"/>
                  </a:ext>
                </a:extLst>
              </p:cNvPr>
              <p:cNvGrpSpPr/>
              <p:nvPr/>
            </p:nvGrpSpPr>
            <p:grpSpPr>
              <a:xfrm>
                <a:off x="3228076" y="4413049"/>
                <a:ext cx="311760" cy="233640"/>
                <a:chOff x="3228076" y="4413049"/>
                <a:chExt cx="311760" cy="2336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7">
                  <p14:nvContentPartPr>
                    <p14:cNvPr id="109" name="Ink 108">
                      <a:extLst>
                        <a:ext uri="{FF2B5EF4-FFF2-40B4-BE49-F238E27FC236}">
                          <a16:creationId xmlns:a16="http://schemas.microsoft.com/office/drawing/2014/main" id="{6E2DA879-9630-4D2C-DCA4-CAC8AF1B6AF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93596" y="4464889"/>
                    <a:ext cx="7560" cy="1476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6E2DA879-9630-4D2C-DCA4-CAC8AF1B6AF4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285005" y="4455889"/>
                      <a:ext cx="24398" cy="3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9">
                  <p14:nvContentPartPr>
                    <p14:cNvPr id="110" name="Ink 109">
                      <a:extLst>
                        <a:ext uri="{FF2B5EF4-FFF2-40B4-BE49-F238E27FC236}">
                          <a16:creationId xmlns:a16="http://schemas.microsoft.com/office/drawing/2014/main" id="{6EFD3620-A7C6-5D3E-51B8-4DF26DE7485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9436" y="4413049"/>
                    <a:ext cx="18000" cy="3060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6EFD3620-A7C6-5D3E-51B8-4DF26DE74850}"/>
                        </a:ext>
                      </a:extLst>
                    </p:cNvPr>
                    <p:cNvPicPr/>
                    <p:nvPr/>
                  </p:nvPicPr>
                  <p:blipFill>
                    <a:blip r:embed="rId70"/>
                    <a:stretch>
                      <a:fillRect/>
                    </a:stretch>
                  </p:blipFill>
                  <p:spPr>
                    <a:xfrm>
                      <a:off x="3390436" y="4404049"/>
                      <a:ext cx="35640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1">
                  <p14:nvContentPartPr>
                    <p14:cNvPr id="111" name="Ink 110">
                      <a:extLst>
                        <a:ext uri="{FF2B5EF4-FFF2-40B4-BE49-F238E27FC236}">
                          <a16:creationId xmlns:a16="http://schemas.microsoft.com/office/drawing/2014/main" id="{65B4D65B-5181-FA52-9BBC-55BE617B873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510676" y="4449409"/>
                    <a:ext cx="29160" cy="4176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65B4D65B-5181-FA52-9BBC-55BE617B873E}"/>
                        </a:ext>
                      </a:extLst>
                    </p:cNvPr>
                    <p:cNvPicPr/>
                    <p:nvPr/>
                  </p:nvPicPr>
                  <p:blipFill>
                    <a:blip r:embed="rId72"/>
                    <a:stretch>
                      <a:fillRect/>
                    </a:stretch>
                  </p:blipFill>
                  <p:spPr>
                    <a:xfrm>
                      <a:off x="3501676" y="4440409"/>
                      <a:ext cx="4680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3">
                  <p14:nvContentPartPr>
                    <p14:cNvPr id="112" name="Ink 111">
                      <a:extLst>
                        <a:ext uri="{FF2B5EF4-FFF2-40B4-BE49-F238E27FC236}">
                          <a16:creationId xmlns:a16="http://schemas.microsoft.com/office/drawing/2014/main" id="{75ED5D45-5603-4181-8CCA-0830F5BE6BD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75756" y="4579369"/>
                    <a:ext cx="14040" cy="2088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75ED5D45-5603-4181-8CCA-0830F5BE6BDA}"/>
                        </a:ext>
                      </a:extLst>
                    </p:cNvPr>
                    <p:cNvPicPr/>
                    <p:nvPr/>
                  </p:nvPicPr>
                  <p:blipFill>
                    <a:blip r:embed="rId74"/>
                    <a:stretch>
                      <a:fillRect/>
                    </a:stretch>
                  </p:blipFill>
                  <p:spPr>
                    <a:xfrm>
                      <a:off x="3466756" y="4570369"/>
                      <a:ext cx="31680" cy="38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5">
                  <p14:nvContentPartPr>
                    <p14:cNvPr id="113" name="Ink 112">
                      <a:extLst>
                        <a:ext uri="{FF2B5EF4-FFF2-40B4-BE49-F238E27FC236}">
                          <a16:creationId xmlns:a16="http://schemas.microsoft.com/office/drawing/2014/main" id="{A309DE8F-E044-C6F7-BED4-B2E402311DB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61636" y="4642369"/>
                    <a:ext cx="16200" cy="4320"/>
                  </p14:xfrm>
                </p:contentPart>
              </mc:Choice>
              <mc:Fallback xmlns="">
                <p:pic>
                  <p:nvPicPr>
                    <p:cNvPr id="113" name="Ink 112">
                      <a:extLst>
                        <a:ext uri="{FF2B5EF4-FFF2-40B4-BE49-F238E27FC236}">
                          <a16:creationId xmlns:a16="http://schemas.microsoft.com/office/drawing/2014/main" id="{A309DE8F-E044-C6F7-BED4-B2E402311DBE}"/>
                        </a:ext>
                      </a:extLst>
                    </p:cNvPr>
                    <p:cNvPicPr/>
                    <p:nvPr/>
                  </p:nvPicPr>
                  <p:blipFill>
                    <a:blip r:embed="rId76"/>
                    <a:stretch>
                      <a:fillRect/>
                    </a:stretch>
                  </p:blipFill>
                  <p:spPr>
                    <a:xfrm>
                      <a:off x="3352636" y="4634061"/>
                      <a:ext cx="33840" cy="2060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7">
                  <p14:nvContentPartPr>
                    <p14:cNvPr id="114" name="Ink 113">
                      <a:extLst>
                        <a:ext uri="{FF2B5EF4-FFF2-40B4-BE49-F238E27FC236}">
                          <a16:creationId xmlns:a16="http://schemas.microsoft.com/office/drawing/2014/main" id="{B571BE0C-B7F0-8C4C-2812-6A006A9229C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28076" y="4553089"/>
                    <a:ext cx="38880" cy="2556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B571BE0C-B7F0-8C4C-2812-6A006A9229C7}"/>
                        </a:ext>
                      </a:extLst>
                    </p:cNvPr>
                    <p:cNvPicPr/>
                    <p:nvPr/>
                  </p:nvPicPr>
                  <p:blipFill>
                    <a:blip r:embed="rId78"/>
                    <a:stretch>
                      <a:fillRect/>
                    </a:stretch>
                  </p:blipFill>
                  <p:spPr>
                    <a:xfrm>
                      <a:off x="3219076" y="4543960"/>
                      <a:ext cx="56520" cy="4345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9">
                  <p14:nvContentPartPr>
                    <p14:cNvPr id="115" name="Ink 114">
                      <a:extLst>
                        <a:ext uri="{FF2B5EF4-FFF2-40B4-BE49-F238E27FC236}">
                          <a16:creationId xmlns:a16="http://schemas.microsoft.com/office/drawing/2014/main" id="{76192A8D-13EC-CDC3-3C36-51B7C371B17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0436" y="4506649"/>
                    <a:ext cx="6120" cy="828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76192A8D-13EC-CDC3-3C36-51B7C371B172}"/>
                        </a:ext>
                      </a:extLst>
                    </p:cNvPr>
                    <p:cNvPicPr/>
                    <p:nvPr/>
                  </p:nvPicPr>
                  <p:blipFill>
                    <a:blip r:embed="rId80"/>
                    <a:stretch>
                      <a:fillRect/>
                    </a:stretch>
                  </p:blipFill>
                  <p:spPr>
                    <a:xfrm>
                      <a:off x="3381436" y="4497649"/>
                      <a:ext cx="23760" cy="259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E4040CF6-E328-A9CB-39B7-FE976A0B3549}"/>
                </a:ext>
              </a:extLst>
            </p:cNvPr>
            <p:cNvGrpSpPr/>
            <p:nvPr/>
          </p:nvGrpSpPr>
          <p:grpSpPr>
            <a:xfrm>
              <a:off x="717796" y="4965649"/>
              <a:ext cx="486360" cy="494280"/>
              <a:chOff x="717796" y="4965649"/>
              <a:chExt cx="486360" cy="494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1">
                <p14:nvContentPartPr>
                  <p14:cNvPr id="131" name="Ink 130">
                    <a:extLst>
                      <a:ext uri="{FF2B5EF4-FFF2-40B4-BE49-F238E27FC236}">
                        <a16:creationId xmlns:a16="http://schemas.microsoft.com/office/drawing/2014/main" id="{9A2CEA46-B16E-1ECF-BA52-77E44205236F}"/>
                      </a:ext>
                    </a:extLst>
                  </p14:cNvPr>
                  <p14:cNvContentPartPr/>
                  <p14:nvPr/>
                </p14:nvContentPartPr>
                <p14:xfrm>
                  <a:off x="717796" y="4965649"/>
                  <a:ext cx="486360" cy="494280"/>
                </p14:xfrm>
              </p:contentPart>
            </mc:Choice>
            <mc:Fallback xmlns="">
              <p:pic>
                <p:nvPicPr>
                  <p:cNvPr id="131" name="Ink 130">
                    <a:extLst>
                      <a:ext uri="{FF2B5EF4-FFF2-40B4-BE49-F238E27FC236}">
                        <a16:creationId xmlns:a16="http://schemas.microsoft.com/office/drawing/2014/main" id="{9A2CEA46-B16E-1ECF-BA52-77E44205236F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708796" y="4956649"/>
                    <a:ext cx="504000" cy="51192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7C2F0BD8-7D44-BE77-1BEA-A2B91936CFB1}"/>
                  </a:ext>
                </a:extLst>
              </p:cNvPr>
              <p:cNvGrpSpPr/>
              <p:nvPr/>
            </p:nvGrpSpPr>
            <p:grpSpPr>
              <a:xfrm>
                <a:off x="786556" y="4995889"/>
                <a:ext cx="380160" cy="435240"/>
                <a:chOff x="786556" y="4995889"/>
                <a:chExt cx="380160" cy="435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83">
                  <p14:nvContentPartPr>
                    <p14:cNvPr id="132" name="Ink 131">
                      <a:extLst>
                        <a:ext uri="{FF2B5EF4-FFF2-40B4-BE49-F238E27FC236}">
                          <a16:creationId xmlns:a16="http://schemas.microsoft.com/office/drawing/2014/main" id="{BD0E77A9-EB47-212D-1EDD-291BAF677AF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86556" y="5000569"/>
                    <a:ext cx="122400" cy="3747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BD0E77A9-EB47-212D-1EDD-291BAF677AF2}"/>
                        </a:ext>
                      </a:extLst>
                    </p:cNvPr>
                    <p:cNvPicPr/>
                    <p:nvPr/>
                  </p:nvPicPr>
                  <p:blipFill>
                    <a:blip r:embed="rId84"/>
                    <a:stretch>
                      <a:fillRect/>
                    </a:stretch>
                  </p:blipFill>
                  <p:spPr>
                    <a:xfrm>
                      <a:off x="777556" y="4991569"/>
                      <a:ext cx="140040" cy="39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5">
                  <p14:nvContentPartPr>
                    <p14:cNvPr id="133" name="Ink 132">
                      <a:extLst>
                        <a:ext uri="{FF2B5EF4-FFF2-40B4-BE49-F238E27FC236}">
                          <a16:creationId xmlns:a16="http://schemas.microsoft.com/office/drawing/2014/main" id="{A049C719-EBE4-E656-3A7E-D15515E9873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58276" y="4995889"/>
                    <a:ext cx="129960" cy="4352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A049C719-EBE4-E656-3A7E-D15515E9873C}"/>
                        </a:ext>
                      </a:extLst>
                    </p:cNvPr>
                    <p:cNvPicPr/>
                    <p:nvPr/>
                  </p:nvPicPr>
                  <p:blipFill>
                    <a:blip r:embed="rId86"/>
                    <a:stretch>
                      <a:fillRect/>
                    </a:stretch>
                  </p:blipFill>
                  <p:spPr>
                    <a:xfrm>
                      <a:off x="949276" y="4986882"/>
                      <a:ext cx="147600" cy="45289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7">
                  <p14:nvContentPartPr>
                    <p14:cNvPr id="134" name="Ink 133">
                      <a:extLst>
                        <a:ext uri="{FF2B5EF4-FFF2-40B4-BE49-F238E27FC236}">
                          <a16:creationId xmlns:a16="http://schemas.microsoft.com/office/drawing/2014/main" id="{4AE9A1F3-9279-6D88-9CA7-C93CC32E385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84636" y="5045929"/>
                    <a:ext cx="82080" cy="27252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4AE9A1F3-9279-6D88-9CA7-C93CC32E3852}"/>
                        </a:ext>
                      </a:extLst>
                    </p:cNvPr>
                    <p:cNvPicPr/>
                    <p:nvPr/>
                  </p:nvPicPr>
                  <p:blipFill>
                    <a:blip r:embed="rId88"/>
                    <a:stretch>
                      <a:fillRect/>
                    </a:stretch>
                  </p:blipFill>
                  <p:spPr>
                    <a:xfrm>
                      <a:off x="1075636" y="5036929"/>
                      <a:ext cx="99720" cy="29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26362F84-C1CC-A68C-71A0-DAF11AFE4A20}"/>
                </a:ext>
              </a:extLst>
            </p:cNvPr>
            <p:cNvGrpSpPr/>
            <p:nvPr/>
          </p:nvGrpSpPr>
          <p:grpSpPr>
            <a:xfrm>
              <a:off x="722071" y="4162643"/>
              <a:ext cx="465120" cy="568800"/>
              <a:chOff x="775396" y="4162849"/>
              <a:chExt cx="465120" cy="568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9">
                <p14:nvContentPartPr>
                  <p14:cNvPr id="152" name="Ink 151">
                    <a:extLst>
                      <a:ext uri="{FF2B5EF4-FFF2-40B4-BE49-F238E27FC236}">
                        <a16:creationId xmlns:a16="http://schemas.microsoft.com/office/drawing/2014/main" id="{72644B98-F75C-4798-BA28-B5090CF5EA99}"/>
                      </a:ext>
                    </a:extLst>
                  </p14:cNvPr>
                  <p14:cNvContentPartPr/>
                  <p14:nvPr/>
                </p14:nvContentPartPr>
                <p14:xfrm>
                  <a:off x="775756" y="4162849"/>
                  <a:ext cx="464760" cy="568800"/>
                </p14:xfrm>
              </p:contentPart>
            </mc:Choice>
            <mc:Fallback xmlns="">
              <p:pic>
                <p:nvPicPr>
                  <p:cNvPr id="152" name="Ink 151">
                    <a:extLst>
                      <a:ext uri="{FF2B5EF4-FFF2-40B4-BE49-F238E27FC236}">
                        <a16:creationId xmlns:a16="http://schemas.microsoft.com/office/drawing/2014/main" id="{72644B98-F75C-4798-BA28-B5090CF5EA99}"/>
                      </a:ext>
                    </a:extLst>
                  </p:cNvPr>
                  <p:cNvPicPr/>
                  <p:nvPr/>
                </p:nvPicPr>
                <p:blipFill>
                  <a:blip r:embed="rId90"/>
                  <a:stretch>
                    <a:fillRect/>
                  </a:stretch>
                </p:blipFill>
                <p:spPr>
                  <a:xfrm>
                    <a:off x="766763" y="4153843"/>
                    <a:ext cx="482386" cy="586451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F99EDD4F-F011-93D4-2CAB-8238FB0B5358}"/>
                  </a:ext>
                </a:extLst>
              </p:cNvPr>
              <p:cNvGrpSpPr/>
              <p:nvPr/>
            </p:nvGrpSpPr>
            <p:grpSpPr>
              <a:xfrm>
                <a:off x="775396" y="4254649"/>
                <a:ext cx="428400" cy="384480"/>
                <a:chOff x="775396" y="4254649"/>
                <a:chExt cx="428400" cy="3844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91">
                  <p14:nvContentPartPr>
                    <p14:cNvPr id="154" name="Ink 153">
                      <a:extLst>
                        <a:ext uri="{FF2B5EF4-FFF2-40B4-BE49-F238E27FC236}">
                          <a16:creationId xmlns:a16="http://schemas.microsoft.com/office/drawing/2014/main" id="{EFBB7549-EC4F-7FF1-BB66-79AA3E2C3A6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75396" y="4310449"/>
                    <a:ext cx="394920" cy="57240"/>
                  </p14:xfrm>
                </p:contentPart>
              </mc:Choice>
              <mc:Fallback xmlns="">
                <p:pic>
                  <p:nvPicPr>
                    <p:cNvPr id="154" name="Ink 153">
                      <a:extLst>
                        <a:ext uri="{FF2B5EF4-FFF2-40B4-BE49-F238E27FC236}">
                          <a16:creationId xmlns:a16="http://schemas.microsoft.com/office/drawing/2014/main" id="{EFBB7549-EC4F-7FF1-BB66-79AA3E2C3A66}"/>
                        </a:ext>
                      </a:extLst>
                    </p:cNvPr>
                    <p:cNvPicPr/>
                    <p:nvPr/>
                  </p:nvPicPr>
                  <p:blipFill>
                    <a:blip r:embed="rId92"/>
                    <a:stretch>
                      <a:fillRect/>
                    </a:stretch>
                  </p:blipFill>
                  <p:spPr>
                    <a:xfrm>
                      <a:off x="766404" y="4301449"/>
                      <a:ext cx="412544" cy="74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3">
                  <p14:nvContentPartPr>
                    <p14:cNvPr id="155" name="Ink 154">
                      <a:extLst>
                        <a:ext uri="{FF2B5EF4-FFF2-40B4-BE49-F238E27FC236}">
                          <a16:creationId xmlns:a16="http://schemas.microsoft.com/office/drawing/2014/main" id="{F5D8DBEB-E9EA-D790-378B-9A8624E953A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35156" y="4413049"/>
                    <a:ext cx="359640" cy="66240"/>
                  </p14:xfrm>
                </p:contentPart>
              </mc:Choice>
              <mc:Fallback xmlns="">
                <p:pic>
                  <p:nvPicPr>
                    <p:cNvPr id="155" name="Ink 154">
                      <a:extLst>
                        <a:ext uri="{FF2B5EF4-FFF2-40B4-BE49-F238E27FC236}">
                          <a16:creationId xmlns:a16="http://schemas.microsoft.com/office/drawing/2014/main" id="{F5D8DBEB-E9EA-D790-378B-9A8624E953A2}"/>
                        </a:ext>
                      </a:extLst>
                    </p:cNvPr>
                    <p:cNvPicPr/>
                    <p:nvPr/>
                  </p:nvPicPr>
                  <p:blipFill>
                    <a:blip r:embed="rId94"/>
                    <a:stretch>
                      <a:fillRect/>
                    </a:stretch>
                  </p:blipFill>
                  <p:spPr>
                    <a:xfrm>
                      <a:off x="826156" y="4404049"/>
                      <a:ext cx="377280" cy="83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5">
                  <p14:nvContentPartPr>
                    <p14:cNvPr id="156" name="Ink 155">
                      <a:extLst>
                        <a:ext uri="{FF2B5EF4-FFF2-40B4-BE49-F238E27FC236}">
                          <a16:creationId xmlns:a16="http://schemas.microsoft.com/office/drawing/2014/main" id="{4018D95C-43EC-0BF0-6D33-4DAADDE40AC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0956" y="4571809"/>
                    <a:ext cx="312840" cy="18720"/>
                  </p14:xfrm>
                </p:contentPart>
              </mc:Choice>
              <mc:Fallback xmlns="">
                <p:pic>
                  <p:nvPicPr>
                    <p:cNvPr id="156" name="Ink 155">
                      <a:extLst>
                        <a:ext uri="{FF2B5EF4-FFF2-40B4-BE49-F238E27FC236}">
                          <a16:creationId xmlns:a16="http://schemas.microsoft.com/office/drawing/2014/main" id="{4018D95C-43EC-0BF0-6D33-4DAADDE40AC6}"/>
                        </a:ext>
                      </a:extLst>
                    </p:cNvPr>
                    <p:cNvPicPr/>
                    <p:nvPr/>
                  </p:nvPicPr>
                  <p:blipFill>
                    <a:blip r:embed="rId96"/>
                    <a:stretch>
                      <a:fillRect/>
                    </a:stretch>
                  </p:blipFill>
                  <p:spPr>
                    <a:xfrm>
                      <a:off x="881956" y="4562809"/>
                      <a:ext cx="330480" cy="36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7">
                  <p14:nvContentPartPr>
                    <p14:cNvPr id="157" name="Ink 156">
                      <a:extLst>
                        <a:ext uri="{FF2B5EF4-FFF2-40B4-BE49-F238E27FC236}">
                          <a16:creationId xmlns:a16="http://schemas.microsoft.com/office/drawing/2014/main" id="{31EAC850-4455-A8B4-13CF-3790E7C35E3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3116" y="4627969"/>
                    <a:ext cx="198720" cy="11160"/>
                  </p14:xfrm>
                </p:contentPart>
              </mc:Choice>
              <mc:Fallback xmlns="">
                <p:pic>
                  <p:nvPicPr>
                    <p:cNvPr id="157" name="Ink 156">
                      <a:extLst>
                        <a:ext uri="{FF2B5EF4-FFF2-40B4-BE49-F238E27FC236}">
                          <a16:creationId xmlns:a16="http://schemas.microsoft.com/office/drawing/2014/main" id="{31EAC850-4455-A8B4-13CF-3790E7C35E3D}"/>
                        </a:ext>
                      </a:extLst>
                    </p:cNvPr>
                    <p:cNvPicPr/>
                    <p:nvPr/>
                  </p:nvPicPr>
                  <p:blipFill>
                    <a:blip r:embed="rId98"/>
                    <a:stretch>
                      <a:fillRect/>
                    </a:stretch>
                  </p:blipFill>
                  <p:spPr>
                    <a:xfrm>
                      <a:off x="884132" y="4618969"/>
                      <a:ext cx="216328" cy="28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9">
                  <p14:nvContentPartPr>
                    <p14:cNvPr id="158" name="Ink 157">
                      <a:extLst>
                        <a:ext uri="{FF2B5EF4-FFF2-40B4-BE49-F238E27FC236}">
                          <a16:creationId xmlns:a16="http://schemas.microsoft.com/office/drawing/2014/main" id="{D3139E44-02A8-D695-6361-F0A0B6BD5AF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44156" y="4254649"/>
                    <a:ext cx="267840" cy="69480"/>
                  </p14:xfrm>
                </p:contentPart>
              </mc:Choice>
              <mc:Fallback xmlns="">
                <p:pic>
                  <p:nvPicPr>
                    <p:cNvPr id="158" name="Ink 157">
                      <a:extLst>
                        <a:ext uri="{FF2B5EF4-FFF2-40B4-BE49-F238E27FC236}">
                          <a16:creationId xmlns:a16="http://schemas.microsoft.com/office/drawing/2014/main" id="{D3139E44-02A8-D695-6361-F0A0B6BD5AF8}"/>
                        </a:ext>
                      </a:extLst>
                    </p:cNvPr>
                    <p:cNvPicPr/>
                    <p:nvPr/>
                  </p:nvPicPr>
                  <p:blipFill>
                    <a:blip r:embed="rId100"/>
                    <a:stretch>
                      <a:fillRect/>
                    </a:stretch>
                  </p:blipFill>
                  <p:spPr>
                    <a:xfrm>
                      <a:off x="835156" y="4245649"/>
                      <a:ext cx="285480" cy="871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5D9A1A32-5605-D506-0ED7-92BC6E5ABEDE}"/>
              </a:ext>
            </a:extLst>
          </p:cNvPr>
          <p:cNvGrpSpPr/>
          <p:nvPr/>
        </p:nvGrpSpPr>
        <p:grpSpPr>
          <a:xfrm>
            <a:off x="5656148" y="5909899"/>
            <a:ext cx="5015062" cy="570198"/>
            <a:chOff x="5656148" y="5909899"/>
            <a:chExt cx="5015062" cy="57019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791AE9-F86B-B529-234F-7DE8AA3DC0B4}"/>
                </a:ext>
              </a:extLst>
            </p:cNvPr>
            <p:cNvSpPr txBox="1"/>
            <p:nvPr/>
          </p:nvSpPr>
          <p:spPr>
            <a:xfrm>
              <a:off x="5656148" y="6048291"/>
              <a:ext cx="5015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6600"/>
                  </a:solidFill>
                </a:rPr>
                <a:t>e.g.          =  0.71          + 0.38               =  0.62</a:t>
              </a: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F65C116D-BC7C-DCB9-57BB-E4D5E0CB852C}"/>
                </a:ext>
              </a:extLst>
            </p:cNvPr>
            <p:cNvGrpSpPr/>
            <p:nvPr/>
          </p:nvGrpSpPr>
          <p:grpSpPr>
            <a:xfrm>
              <a:off x="7449716" y="5909899"/>
              <a:ext cx="465120" cy="568800"/>
              <a:chOff x="775396" y="4162849"/>
              <a:chExt cx="465120" cy="568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1">
                <p14:nvContentPartPr>
                  <p14:cNvPr id="124" name="Ink 123">
                    <a:extLst>
                      <a:ext uri="{FF2B5EF4-FFF2-40B4-BE49-F238E27FC236}">
                        <a16:creationId xmlns:a16="http://schemas.microsoft.com/office/drawing/2014/main" id="{28E22D38-BEB0-A481-EF9A-19080BA322D2}"/>
                      </a:ext>
                    </a:extLst>
                  </p14:cNvPr>
                  <p14:cNvContentPartPr/>
                  <p14:nvPr/>
                </p14:nvContentPartPr>
                <p14:xfrm>
                  <a:off x="775756" y="4162849"/>
                  <a:ext cx="464760" cy="568800"/>
                </p14:xfrm>
              </p:contentPart>
            </mc:Choice>
            <mc:Fallback xmlns="">
              <p:pic>
                <p:nvPicPr>
                  <p:cNvPr id="124" name="Ink 123">
                    <a:extLst>
                      <a:ext uri="{FF2B5EF4-FFF2-40B4-BE49-F238E27FC236}">
                        <a16:creationId xmlns:a16="http://schemas.microsoft.com/office/drawing/2014/main" id="{28E22D38-BEB0-A481-EF9A-19080BA322D2}"/>
                      </a:ext>
                    </a:extLst>
                  </p:cNvPr>
                  <p:cNvPicPr/>
                  <p:nvPr/>
                </p:nvPicPr>
                <p:blipFill>
                  <a:blip r:embed="rId90"/>
                  <a:stretch>
                    <a:fillRect/>
                  </a:stretch>
                </p:blipFill>
                <p:spPr>
                  <a:xfrm>
                    <a:off x="766763" y="4153843"/>
                    <a:ext cx="482386" cy="586451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69BDA8EE-0B78-82DE-D441-77E8230352E5}"/>
                  </a:ext>
                </a:extLst>
              </p:cNvPr>
              <p:cNvGrpSpPr/>
              <p:nvPr/>
            </p:nvGrpSpPr>
            <p:grpSpPr>
              <a:xfrm>
                <a:off x="775396" y="4254649"/>
                <a:ext cx="428400" cy="384480"/>
                <a:chOff x="775396" y="4254649"/>
                <a:chExt cx="428400" cy="3844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02">
                  <p14:nvContentPartPr>
                    <p14:cNvPr id="125" name="Ink 124">
                      <a:extLst>
                        <a:ext uri="{FF2B5EF4-FFF2-40B4-BE49-F238E27FC236}">
                          <a16:creationId xmlns:a16="http://schemas.microsoft.com/office/drawing/2014/main" id="{D5021700-724F-ED65-6323-A44455EE9CD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75396" y="4310449"/>
                    <a:ext cx="394920" cy="5724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D5021700-724F-ED65-6323-A44455EE9CDD}"/>
                        </a:ext>
                      </a:extLst>
                    </p:cNvPr>
                    <p:cNvPicPr/>
                    <p:nvPr/>
                  </p:nvPicPr>
                  <p:blipFill>
                    <a:blip r:embed="rId92"/>
                    <a:stretch>
                      <a:fillRect/>
                    </a:stretch>
                  </p:blipFill>
                  <p:spPr>
                    <a:xfrm>
                      <a:off x="766404" y="4301449"/>
                      <a:ext cx="412544" cy="74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3">
                  <p14:nvContentPartPr>
                    <p14:cNvPr id="126" name="Ink 125">
                      <a:extLst>
                        <a:ext uri="{FF2B5EF4-FFF2-40B4-BE49-F238E27FC236}">
                          <a16:creationId xmlns:a16="http://schemas.microsoft.com/office/drawing/2014/main" id="{C09C7581-F221-8735-3ABC-762C9463286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35156" y="4413049"/>
                    <a:ext cx="359640" cy="66240"/>
                  </p14:xfrm>
                </p:contentPart>
              </mc:Choice>
              <mc:Fallback xmlns="">
                <p:pic>
                  <p:nvPicPr>
                    <p:cNvPr id="126" name="Ink 125">
                      <a:extLst>
                        <a:ext uri="{FF2B5EF4-FFF2-40B4-BE49-F238E27FC236}">
                          <a16:creationId xmlns:a16="http://schemas.microsoft.com/office/drawing/2014/main" id="{C09C7581-F221-8735-3ABC-762C94632866}"/>
                        </a:ext>
                      </a:extLst>
                    </p:cNvPr>
                    <p:cNvPicPr/>
                    <p:nvPr/>
                  </p:nvPicPr>
                  <p:blipFill>
                    <a:blip r:embed="rId94"/>
                    <a:stretch>
                      <a:fillRect/>
                    </a:stretch>
                  </p:blipFill>
                  <p:spPr>
                    <a:xfrm>
                      <a:off x="826156" y="4404049"/>
                      <a:ext cx="377280" cy="83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4">
                  <p14:nvContentPartPr>
                    <p14:cNvPr id="127" name="Ink 126">
                      <a:extLst>
                        <a:ext uri="{FF2B5EF4-FFF2-40B4-BE49-F238E27FC236}">
                          <a16:creationId xmlns:a16="http://schemas.microsoft.com/office/drawing/2014/main" id="{C0F55808-729C-4C5F-8104-63AE3FB5BFD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0956" y="4571809"/>
                    <a:ext cx="312840" cy="1872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C0F55808-729C-4C5F-8104-63AE3FB5BFDD}"/>
                        </a:ext>
                      </a:extLst>
                    </p:cNvPr>
                    <p:cNvPicPr/>
                    <p:nvPr/>
                  </p:nvPicPr>
                  <p:blipFill>
                    <a:blip r:embed="rId96"/>
                    <a:stretch>
                      <a:fillRect/>
                    </a:stretch>
                  </p:blipFill>
                  <p:spPr>
                    <a:xfrm>
                      <a:off x="881956" y="4562809"/>
                      <a:ext cx="330480" cy="36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5">
                  <p14:nvContentPartPr>
                    <p14:cNvPr id="128" name="Ink 127">
                      <a:extLst>
                        <a:ext uri="{FF2B5EF4-FFF2-40B4-BE49-F238E27FC236}">
                          <a16:creationId xmlns:a16="http://schemas.microsoft.com/office/drawing/2014/main" id="{4F18F0CC-B805-DCF2-1E06-DCB8F38436A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93116" y="4627969"/>
                    <a:ext cx="198720" cy="1116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4F18F0CC-B805-DCF2-1E06-DCB8F38436A9}"/>
                        </a:ext>
                      </a:extLst>
                    </p:cNvPr>
                    <p:cNvPicPr/>
                    <p:nvPr/>
                  </p:nvPicPr>
                  <p:blipFill>
                    <a:blip r:embed="rId98"/>
                    <a:stretch>
                      <a:fillRect/>
                    </a:stretch>
                  </p:blipFill>
                  <p:spPr>
                    <a:xfrm>
                      <a:off x="884132" y="4618969"/>
                      <a:ext cx="216328" cy="28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6">
                  <p14:nvContentPartPr>
                    <p14:cNvPr id="129" name="Ink 128">
                      <a:extLst>
                        <a:ext uri="{FF2B5EF4-FFF2-40B4-BE49-F238E27FC236}">
                          <a16:creationId xmlns:a16="http://schemas.microsoft.com/office/drawing/2014/main" id="{3D1C631A-1D14-2744-4560-B0BA54D6C9D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44156" y="4254649"/>
                    <a:ext cx="267840" cy="6948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3D1C631A-1D14-2744-4560-B0BA54D6C9D4}"/>
                        </a:ext>
                      </a:extLst>
                    </p:cNvPr>
                    <p:cNvPicPr/>
                    <p:nvPr/>
                  </p:nvPicPr>
                  <p:blipFill>
                    <a:blip r:embed="rId100"/>
                    <a:stretch>
                      <a:fillRect/>
                    </a:stretch>
                  </p:blipFill>
                  <p:spPr>
                    <a:xfrm>
                      <a:off x="835156" y="4245649"/>
                      <a:ext cx="285480" cy="871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41985782-3C45-998E-411E-241CF2DF15D8}"/>
                </a:ext>
              </a:extLst>
            </p:cNvPr>
            <p:cNvGrpSpPr/>
            <p:nvPr/>
          </p:nvGrpSpPr>
          <p:grpSpPr>
            <a:xfrm>
              <a:off x="6224421" y="6048291"/>
              <a:ext cx="430920" cy="429840"/>
              <a:chOff x="3179836" y="4327729"/>
              <a:chExt cx="430920" cy="429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7">
                <p14:nvContentPartPr>
                  <p14:cNvPr id="140" name="Ink 139">
                    <a:extLst>
                      <a:ext uri="{FF2B5EF4-FFF2-40B4-BE49-F238E27FC236}">
                        <a16:creationId xmlns:a16="http://schemas.microsoft.com/office/drawing/2014/main" id="{52375956-76EE-5B6B-938D-14519854FA60}"/>
                      </a:ext>
                    </a:extLst>
                  </p14:cNvPr>
                  <p14:cNvContentPartPr/>
                  <p14:nvPr/>
                </p14:nvContentPartPr>
                <p14:xfrm>
                  <a:off x="3179836" y="4327729"/>
                  <a:ext cx="430920" cy="429840"/>
                </p14:xfrm>
              </p:contentPart>
            </mc:Choice>
            <mc:Fallback xmlns="">
              <p:pic>
                <p:nvPicPr>
                  <p:cNvPr id="140" name="Ink 139">
                    <a:extLst>
                      <a:ext uri="{FF2B5EF4-FFF2-40B4-BE49-F238E27FC236}">
                        <a16:creationId xmlns:a16="http://schemas.microsoft.com/office/drawing/2014/main" id="{52375956-76EE-5B6B-938D-14519854FA60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3170828" y="4318729"/>
                    <a:ext cx="448575" cy="44748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3D95B083-05D9-80CC-59C4-0B6090CC9142}"/>
                  </a:ext>
                </a:extLst>
              </p:cNvPr>
              <p:cNvGrpSpPr/>
              <p:nvPr/>
            </p:nvGrpSpPr>
            <p:grpSpPr>
              <a:xfrm>
                <a:off x="3228076" y="4413049"/>
                <a:ext cx="311760" cy="233640"/>
                <a:chOff x="3228076" y="4413049"/>
                <a:chExt cx="311760" cy="2336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08">
                  <p14:nvContentPartPr>
                    <p14:cNvPr id="142" name="Ink 141">
                      <a:extLst>
                        <a:ext uri="{FF2B5EF4-FFF2-40B4-BE49-F238E27FC236}">
                          <a16:creationId xmlns:a16="http://schemas.microsoft.com/office/drawing/2014/main" id="{530C84D9-B145-E9DE-A233-AEBACF0861B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93596" y="4464889"/>
                    <a:ext cx="7560" cy="14760"/>
                  </p14:xfrm>
                </p:contentPart>
              </mc:Choice>
              <mc:Fallback xmlns="">
                <p:pic>
                  <p:nvPicPr>
                    <p:cNvPr id="142" name="Ink 141">
                      <a:extLst>
                        <a:ext uri="{FF2B5EF4-FFF2-40B4-BE49-F238E27FC236}">
                          <a16:creationId xmlns:a16="http://schemas.microsoft.com/office/drawing/2014/main" id="{530C84D9-B145-E9DE-A233-AEBACF0861BE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285005" y="4455889"/>
                      <a:ext cx="24398" cy="3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9">
                  <p14:nvContentPartPr>
                    <p14:cNvPr id="143" name="Ink 142">
                      <a:extLst>
                        <a:ext uri="{FF2B5EF4-FFF2-40B4-BE49-F238E27FC236}">
                          <a16:creationId xmlns:a16="http://schemas.microsoft.com/office/drawing/2014/main" id="{AAA8C9F8-5EC1-C9B3-0608-B1456B56BC8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9436" y="4413049"/>
                    <a:ext cx="18000" cy="30600"/>
                  </p14:xfrm>
                </p:contentPart>
              </mc:Choice>
              <mc:Fallback xmlns="">
                <p:pic>
                  <p:nvPicPr>
                    <p:cNvPr id="143" name="Ink 142">
                      <a:extLst>
                        <a:ext uri="{FF2B5EF4-FFF2-40B4-BE49-F238E27FC236}">
                          <a16:creationId xmlns:a16="http://schemas.microsoft.com/office/drawing/2014/main" id="{AAA8C9F8-5EC1-C9B3-0608-B1456B56BC87}"/>
                        </a:ext>
                      </a:extLst>
                    </p:cNvPr>
                    <p:cNvPicPr/>
                    <p:nvPr/>
                  </p:nvPicPr>
                  <p:blipFill>
                    <a:blip r:embed="rId70"/>
                    <a:stretch>
                      <a:fillRect/>
                    </a:stretch>
                  </p:blipFill>
                  <p:spPr>
                    <a:xfrm>
                      <a:off x="3390436" y="4404049"/>
                      <a:ext cx="35640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0">
                  <p14:nvContentPartPr>
                    <p14:cNvPr id="144" name="Ink 143">
                      <a:extLst>
                        <a:ext uri="{FF2B5EF4-FFF2-40B4-BE49-F238E27FC236}">
                          <a16:creationId xmlns:a16="http://schemas.microsoft.com/office/drawing/2014/main" id="{20B796AF-8806-D095-F4F3-97674398641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510676" y="4449409"/>
                    <a:ext cx="29160" cy="41760"/>
                  </p14:xfrm>
                </p:contentPart>
              </mc:Choice>
              <mc:Fallback xmlns="">
                <p:pic>
                  <p:nvPicPr>
                    <p:cNvPr id="144" name="Ink 143">
                      <a:extLst>
                        <a:ext uri="{FF2B5EF4-FFF2-40B4-BE49-F238E27FC236}">
                          <a16:creationId xmlns:a16="http://schemas.microsoft.com/office/drawing/2014/main" id="{20B796AF-8806-D095-F4F3-976743986414}"/>
                        </a:ext>
                      </a:extLst>
                    </p:cNvPr>
                    <p:cNvPicPr/>
                    <p:nvPr/>
                  </p:nvPicPr>
                  <p:blipFill>
                    <a:blip r:embed="rId72"/>
                    <a:stretch>
                      <a:fillRect/>
                    </a:stretch>
                  </p:blipFill>
                  <p:spPr>
                    <a:xfrm>
                      <a:off x="3501676" y="4440409"/>
                      <a:ext cx="4680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1">
                  <p14:nvContentPartPr>
                    <p14:cNvPr id="145" name="Ink 144">
                      <a:extLst>
                        <a:ext uri="{FF2B5EF4-FFF2-40B4-BE49-F238E27FC236}">
                          <a16:creationId xmlns:a16="http://schemas.microsoft.com/office/drawing/2014/main" id="{F2172F5E-FF8E-CA3F-0B5C-7619B7A0BAD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75756" y="4579369"/>
                    <a:ext cx="14040" cy="20880"/>
                  </p14:xfrm>
                </p:contentPart>
              </mc:Choice>
              <mc:Fallback xmlns="">
                <p:pic>
                  <p:nvPicPr>
                    <p:cNvPr id="145" name="Ink 144">
                      <a:extLst>
                        <a:ext uri="{FF2B5EF4-FFF2-40B4-BE49-F238E27FC236}">
                          <a16:creationId xmlns:a16="http://schemas.microsoft.com/office/drawing/2014/main" id="{F2172F5E-FF8E-CA3F-0B5C-7619B7A0BAD6}"/>
                        </a:ext>
                      </a:extLst>
                    </p:cNvPr>
                    <p:cNvPicPr/>
                    <p:nvPr/>
                  </p:nvPicPr>
                  <p:blipFill>
                    <a:blip r:embed="rId74"/>
                    <a:stretch>
                      <a:fillRect/>
                    </a:stretch>
                  </p:blipFill>
                  <p:spPr>
                    <a:xfrm>
                      <a:off x="3466756" y="4570369"/>
                      <a:ext cx="31680" cy="38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2">
                  <p14:nvContentPartPr>
                    <p14:cNvPr id="146" name="Ink 145">
                      <a:extLst>
                        <a:ext uri="{FF2B5EF4-FFF2-40B4-BE49-F238E27FC236}">
                          <a16:creationId xmlns:a16="http://schemas.microsoft.com/office/drawing/2014/main" id="{94BCFB60-415C-8B22-6C5E-77BC749BC35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61636" y="4642369"/>
                    <a:ext cx="16200" cy="4320"/>
                  </p14:xfrm>
                </p:contentPart>
              </mc:Choice>
              <mc:Fallback xmlns="">
                <p:pic>
                  <p:nvPicPr>
                    <p:cNvPr id="146" name="Ink 145">
                      <a:extLst>
                        <a:ext uri="{FF2B5EF4-FFF2-40B4-BE49-F238E27FC236}">
                          <a16:creationId xmlns:a16="http://schemas.microsoft.com/office/drawing/2014/main" id="{94BCFB60-415C-8B22-6C5E-77BC749BC358}"/>
                        </a:ext>
                      </a:extLst>
                    </p:cNvPr>
                    <p:cNvPicPr/>
                    <p:nvPr/>
                  </p:nvPicPr>
                  <p:blipFill>
                    <a:blip r:embed="rId76"/>
                    <a:stretch>
                      <a:fillRect/>
                    </a:stretch>
                  </p:blipFill>
                  <p:spPr>
                    <a:xfrm>
                      <a:off x="3352636" y="4634061"/>
                      <a:ext cx="33840" cy="2060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3">
                  <p14:nvContentPartPr>
                    <p14:cNvPr id="147" name="Ink 146">
                      <a:extLst>
                        <a:ext uri="{FF2B5EF4-FFF2-40B4-BE49-F238E27FC236}">
                          <a16:creationId xmlns:a16="http://schemas.microsoft.com/office/drawing/2014/main" id="{036975CF-89CA-ECD9-945C-11F7D26601D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28076" y="4553089"/>
                    <a:ext cx="38880" cy="25560"/>
                  </p14:xfrm>
                </p:contentPart>
              </mc:Choice>
              <mc:Fallback xmlns="">
                <p:pic>
                  <p:nvPicPr>
                    <p:cNvPr id="147" name="Ink 146">
                      <a:extLst>
                        <a:ext uri="{FF2B5EF4-FFF2-40B4-BE49-F238E27FC236}">
                          <a16:creationId xmlns:a16="http://schemas.microsoft.com/office/drawing/2014/main" id="{036975CF-89CA-ECD9-945C-11F7D26601DE}"/>
                        </a:ext>
                      </a:extLst>
                    </p:cNvPr>
                    <p:cNvPicPr/>
                    <p:nvPr/>
                  </p:nvPicPr>
                  <p:blipFill>
                    <a:blip r:embed="rId78"/>
                    <a:stretch>
                      <a:fillRect/>
                    </a:stretch>
                  </p:blipFill>
                  <p:spPr>
                    <a:xfrm>
                      <a:off x="3219076" y="4543960"/>
                      <a:ext cx="56520" cy="4345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4">
                  <p14:nvContentPartPr>
                    <p14:cNvPr id="148" name="Ink 147">
                      <a:extLst>
                        <a:ext uri="{FF2B5EF4-FFF2-40B4-BE49-F238E27FC236}">
                          <a16:creationId xmlns:a16="http://schemas.microsoft.com/office/drawing/2014/main" id="{28F948E1-DFF4-BC95-CC7F-A80D3D73C84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90436" y="4506649"/>
                    <a:ext cx="6120" cy="8280"/>
                  </p14:xfrm>
                </p:contentPart>
              </mc:Choice>
              <mc:Fallback xmlns="">
                <p:pic>
                  <p:nvPicPr>
                    <p:cNvPr id="148" name="Ink 147">
                      <a:extLst>
                        <a:ext uri="{FF2B5EF4-FFF2-40B4-BE49-F238E27FC236}">
                          <a16:creationId xmlns:a16="http://schemas.microsoft.com/office/drawing/2014/main" id="{28F948E1-DFF4-BC95-CC7F-A80D3D73C842}"/>
                        </a:ext>
                      </a:extLst>
                    </p:cNvPr>
                    <p:cNvPicPr/>
                    <p:nvPr/>
                  </p:nvPicPr>
                  <p:blipFill>
                    <a:blip r:embed="rId80"/>
                    <a:stretch>
                      <a:fillRect/>
                    </a:stretch>
                  </p:blipFill>
                  <p:spPr>
                    <a:xfrm>
                      <a:off x="3381436" y="4497649"/>
                      <a:ext cx="23760" cy="259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0264CD5F-96CF-F945-FEAC-792D7CE4CBAF}"/>
                </a:ext>
              </a:extLst>
            </p:cNvPr>
            <p:cNvGrpSpPr/>
            <p:nvPr/>
          </p:nvGrpSpPr>
          <p:grpSpPr>
            <a:xfrm>
              <a:off x="8809058" y="5985817"/>
              <a:ext cx="486360" cy="494280"/>
              <a:chOff x="889246" y="4965649"/>
              <a:chExt cx="486360" cy="494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5">
                <p14:nvContentPartPr>
                  <p14:cNvPr id="160" name="Ink 159">
                    <a:extLst>
                      <a:ext uri="{FF2B5EF4-FFF2-40B4-BE49-F238E27FC236}">
                        <a16:creationId xmlns:a16="http://schemas.microsoft.com/office/drawing/2014/main" id="{74FDAFAB-82BC-3D2F-CECF-8CD17C606D54}"/>
                      </a:ext>
                    </a:extLst>
                  </p14:cNvPr>
                  <p14:cNvContentPartPr/>
                  <p14:nvPr/>
                </p14:nvContentPartPr>
                <p14:xfrm>
                  <a:off x="889246" y="4965649"/>
                  <a:ext cx="486360" cy="494280"/>
                </p14:xfrm>
              </p:contentPart>
            </mc:Choice>
            <mc:Fallback xmlns="">
              <p:pic>
                <p:nvPicPr>
                  <p:cNvPr id="160" name="Ink 159">
                    <a:extLst>
                      <a:ext uri="{FF2B5EF4-FFF2-40B4-BE49-F238E27FC236}">
                        <a16:creationId xmlns:a16="http://schemas.microsoft.com/office/drawing/2014/main" id="{74FDAFAB-82BC-3D2F-CECF-8CD17C606D54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880246" y="4956649"/>
                    <a:ext cx="504000" cy="51192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D1046684-096F-0EF2-7FD6-B03A17FEC1E9}"/>
                  </a:ext>
                </a:extLst>
              </p:cNvPr>
              <p:cNvGrpSpPr/>
              <p:nvPr/>
            </p:nvGrpSpPr>
            <p:grpSpPr>
              <a:xfrm>
                <a:off x="958006" y="4995889"/>
                <a:ext cx="380160" cy="435240"/>
                <a:chOff x="958006" y="4995889"/>
                <a:chExt cx="380160" cy="4352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16">
                  <p14:nvContentPartPr>
                    <p14:cNvPr id="162" name="Ink 161">
                      <a:extLst>
                        <a:ext uri="{FF2B5EF4-FFF2-40B4-BE49-F238E27FC236}">
                          <a16:creationId xmlns:a16="http://schemas.microsoft.com/office/drawing/2014/main" id="{7BE9F636-8A96-A00D-0DCF-6BF996042C4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58006" y="5000569"/>
                    <a:ext cx="122400" cy="374760"/>
                  </p14:xfrm>
                </p:contentPart>
              </mc:Choice>
              <mc:Fallback xmlns="">
                <p:pic>
                  <p:nvPicPr>
                    <p:cNvPr id="162" name="Ink 161">
                      <a:extLst>
                        <a:ext uri="{FF2B5EF4-FFF2-40B4-BE49-F238E27FC236}">
                          <a16:creationId xmlns:a16="http://schemas.microsoft.com/office/drawing/2014/main" id="{7BE9F636-8A96-A00D-0DCF-6BF996042C45}"/>
                        </a:ext>
                      </a:extLst>
                    </p:cNvPr>
                    <p:cNvPicPr/>
                    <p:nvPr/>
                  </p:nvPicPr>
                  <p:blipFill>
                    <a:blip r:embed="rId84"/>
                    <a:stretch>
                      <a:fillRect/>
                    </a:stretch>
                  </p:blipFill>
                  <p:spPr>
                    <a:xfrm>
                      <a:off x="949006" y="4991569"/>
                      <a:ext cx="140040" cy="39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7">
                  <p14:nvContentPartPr>
                    <p14:cNvPr id="163" name="Ink 162">
                      <a:extLst>
                        <a:ext uri="{FF2B5EF4-FFF2-40B4-BE49-F238E27FC236}">
                          <a16:creationId xmlns:a16="http://schemas.microsoft.com/office/drawing/2014/main" id="{6DDA0570-3B95-4FF8-191F-68C29B526AB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129726" y="4995889"/>
                    <a:ext cx="129960" cy="435240"/>
                  </p14:xfrm>
                </p:contentPart>
              </mc:Choice>
              <mc:Fallback xmlns="">
                <p:pic>
                  <p:nvPicPr>
                    <p:cNvPr id="163" name="Ink 162">
                      <a:extLst>
                        <a:ext uri="{FF2B5EF4-FFF2-40B4-BE49-F238E27FC236}">
                          <a16:creationId xmlns:a16="http://schemas.microsoft.com/office/drawing/2014/main" id="{6DDA0570-3B95-4FF8-191F-68C29B526AB9}"/>
                        </a:ext>
                      </a:extLst>
                    </p:cNvPr>
                    <p:cNvPicPr/>
                    <p:nvPr/>
                  </p:nvPicPr>
                  <p:blipFill>
                    <a:blip r:embed="rId86"/>
                    <a:stretch>
                      <a:fillRect/>
                    </a:stretch>
                  </p:blipFill>
                  <p:spPr>
                    <a:xfrm>
                      <a:off x="1120726" y="4986882"/>
                      <a:ext cx="147600" cy="45289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8">
                  <p14:nvContentPartPr>
                    <p14:cNvPr id="164" name="Ink 163">
                      <a:extLst>
                        <a:ext uri="{FF2B5EF4-FFF2-40B4-BE49-F238E27FC236}">
                          <a16:creationId xmlns:a16="http://schemas.microsoft.com/office/drawing/2014/main" id="{9954333F-34BB-5F08-5071-DF2F33E3873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256086" y="5045929"/>
                    <a:ext cx="82080" cy="272520"/>
                  </p14:xfrm>
                </p:contentPart>
              </mc:Choice>
              <mc:Fallback xmlns="">
                <p:pic>
                  <p:nvPicPr>
                    <p:cNvPr id="164" name="Ink 163">
                      <a:extLst>
                        <a:ext uri="{FF2B5EF4-FFF2-40B4-BE49-F238E27FC236}">
                          <a16:creationId xmlns:a16="http://schemas.microsoft.com/office/drawing/2014/main" id="{9954333F-34BB-5F08-5071-DF2F33E3873B}"/>
                        </a:ext>
                      </a:extLst>
                    </p:cNvPr>
                    <p:cNvPicPr/>
                    <p:nvPr/>
                  </p:nvPicPr>
                  <p:blipFill>
                    <a:blip r:embed="rId88"/>
                    <a:stretch>
                      <a:fillRect/>
                    </a:stretch>
                  </p:blipFill>
                  <p:spPr>
                    <a:xfrm>
                      <a:off x="1247086" y="5036929"/>
                      <a:ext cx="99720" cy="2901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1481DF76-1A7B-FBF7-3062-50CD5D81F85E}"/>
              </a:ext>
            </a:extLst>
          </p:cNvPr>
          <p:cNvGrpSpPr/>
          <p:nvPr/>
        </p:nvGrpSpPr>
        <p:grpSpPr>
          <a:xfrm>
            <a:off x="10281646" y="2534564"/>
            <a:ext cx="734965" cy="3194801"/>
            <a:chOff x="10281646" y="2534564"/>
            <a:chExt cx="734965" cy="319480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0A2798A-5A9F-94C1-E12B-F5DA007CC85B}"/>
                </a:ext>
              </a:extLst>
            </p:cNvPr>
            <p:cNvSpPr txBox="1"/>
            <p:nvPr/>
          </p:nvSpPr>
          <p:spPr>
            <a:xfrm>
              <a:off x="10281646" y="2534564"/>
              <a:ext cx="6303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0.60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2F456CE-361E-1F44-007C-45CF321C7F10}"/>
                </a:ext>
              </a:extLst>
            </p:cNvPr>
            <p:cNvSpPr txBox="1"/>
            <p:nvPr/>
          </p:nvSpPr>
          <p:spPr>
            <a:xfrm>
              <a:off x="10300861" y="3722204"/>
              <a:ext cx="6270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0.30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03C308A-3B50-A8E0-A04A-8265021E6E35}"/>
                </a:ext>
              </a:extLst>
            </p:cNvPr>
            <p:cNvSpPr txBox="1"/>
            <p:nvPr/>
          </p:nvSpPr>
          <p:spPr>
            <a:xfrm>
              <a:off x="10344282" y="4924249"/>
              <a:ext cx="5822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0.10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5F9452-1743-8CAA-F09D-4315860ED759}"/>
                </a:ext>
              </a:extLst>
            </p:cNvPr>
            <p:cNvSpPr txBox="1"/>
            <p:nvPr/>
          </p:nvSpPr>
          <p:spPr>
            <a:xfrm>
              <a:off x="10345226" y="2977364"/>
              <a:ext cx="487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cat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68B10A6-B662-F937-DDA7-96AD8516CB3F}"/>
                </a:ext>
              </a:extLst>
            </p:cNvPr>
            <p:cNvSpPr txBox="1"/>
            <p:nvPr/>
          </p:nvSpPr>
          <p:spPr>
            <a:xfrm>
              <a:off x="10312105" y="4205952"/>
              <a:ext cx="5501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dog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9B0BCE9-58C0-1E2A-3A34-0BC4B96950DE}"/>
                </a:ext>
              </a:extLst>
            </p:cNvPr>
            <p:cNvSpPr txBox="1"/>
            <p:nvPr/>
          </p:nvSpPr>
          <p:spPr>
            <a:xfrm>
              <a:off x="10288527" y="5390811"/>
              <a:ext cx="7280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horse</a:t>
              </a:r>
            </a:p>
          </p:txBody>
        </p:sp>
      </p:grpSp>
      <p:sp>
        <p:nvSpPr>
          <p:cNvPr id="196" name="TextBox 195">
            <a:extLst>
              <a:ext uri="{FF2B5EF4-FFF2-40B4-BE49-F238E27FC236}">
                <a16:creationId xmlns:a16="http://schemas.microsoft.com/office/drawing/2014/main" id="{669980E1-B692-604F-E064-E33C91C706E9}"/>
              </a:ext>
            </a:extLst>
          </p:cNvPr>
          <p:cNvSpPr txBox="1"/>
          <p:nvPr/>
        </p:nvSpPr>
        <p:spPr>
          <a:xfrm>
            <a:off x="3168070" y="4529451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0.62</a:t>
            </a:r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B4CE3719-1DA9-4F38-A97D-23C9535CF564}"/>
              </a:ext>
            </a:extLst>
          </p:cNvPr>
          <p:cNvGrpSpPr/>
          <p:nvPr/>
        </p:nvGrpSpPr>
        <p:grpSpPr>
          <a:xfrm>
            <a:off x="1876140" y="4143270"/>
            <a:ext cx="1761480" cy="1445040"/>
            <a:chOff x="1876140" y="4143270"/>
            <a:chExt cx="1761480" cy="144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8CDBC37E-FDA8-CEA8-B85C-E5175E8C5244}"/>
                    </a:ext>
                  </a:extLst>
                </p14:cNvPr>
                <p14:cNvContentPartPr/>
                <p14:nvPr/>
              </p14:nvContentPartPr>
              <p14:xfrm>
                <a:off x="1876140" y="4326870"/>
                <a:ext cx="1740960" cy="35100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8CDBC37E-FDA8-CEA8-B85C-E5175E8C524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840147" y="4290907"/>
                  <a:ext cx="1812585" cy="4225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61D699B8-185D-4D1C-8106-C43E8E6053A2}"/>
                    </a:ext>
                  </a:extLst>
                </p14:cNvPr>
                <p14:cNvContentPartPr/>
                <p14:nvPr/>
              </p14:nvContentPartPr>
              <p14:xfrm>
                <a:off x="3295620" y="4143270"/>
                <a:ext cx="342000" cy="36972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61D699B8-185D-4D1C-8106-C43E8E6053A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259620" y="4107270"/>
                  <a:ext cx="41364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5CADBAE9-4FC8-0893-D608-2A7CF6703068}"/>
                    </a:ext>
                  </a:extLst>
                </p14:cNvPr>
                <p14:cNvContentPartPr/>
                <p14:nvPr/>
              </p14:nvContentPartPr>
              <p14:xfrm>
                <a:off x="1876140" y="4845630"/>
                <a:ext cx="1386720" cy="44208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5CADBAE9-4FC8-0893-D608-2A7CF670306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840140" y="4809630"/>
                  <a:ext cx="1458360" cy="51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1ED134BA-73B4-E011-0C3D-EAC4E5A96788}"/>
                    </a:ext>
                  </a:extLst>
                </p14:cNvPr>
                <p14:cNvContentPartPr/>
                <p14:nvPr/>
              </p14:nvContentPartPr>
              <p14:xfrm>
                <a:off x="3020220" y="4780830"/>
                <a:ext cx="296280" cy="32292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1ED134BA-73B4-E011-0C3D-EAC4E5A9678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984264" y="4744830"/>
                  <a:ext cx="367833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06A3CD11-C051-93AA-AC5F-A73F049C14F3}"/>
                    </a:ext>
                  </a:extLst>
                </p14:cNvPr>
                <p14:cNvContentPartPr/>
                <p14:nvPr/>
              </p14:nvContentPartPr>
              <p14:xfrm>
                <a:off x="2264220" y="4767150"/>
                <a:ext cx="124920" cy="19476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06A3CD11-C051-93AA-AC5F-A73F049C14F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258100" y="4761019"/>
                  <a:ext cx="137160" cy="2070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20FC7ECB-9737-1962-7B8D-1CFB3AD63A1B}"/>
                    </a:ext>
                  </a:extLst>
                </p14:cNvPr>
                <p14:cNvContentPartPr/>
                <p14:nvPr/>
              </p14:nvContentPartPr>
              <p14:xfrm>
                <a:off x="2445660" y="4865070"/>
                <a:ext cx="3960" cy="828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20FC7ECB-9737-1962-7B8D-1CFB3AD63A1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439540" y="4858950"/>
                  <a:ext cx="16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BE71E2C2-B7AA-CCFC-0C97-D67926B0CF83}"/>
                    </a:ext>
                  </a:extLst>
                </p14:cNvPr>
                <p14:cNvContentPartPr/>
                <p14:nvPr/>
              </p14:nvContentPartPr>
              <p14:xfrm>
                <a:off x="2455020" y="4777230"/>
                <a:ext cx="103680" cy="15768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BE71E2C2-B7AA-CCFC-0C97-D67926B0CF8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448921" y="4771110"/>
                  <a:ext cx="115878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FA7C2663-38EE-056B-D84B-A661134F24F2}"/>
                    </a:ext>
                  </a:extLst>
                </p14:cNvPr>
                <p14:cNvContentPartPr/>
                <p14:nvPr/>
              </p14:nvContentPartPr>
              <p14:xfrm>
                <a:off x="2590740" y="4771830"/>
                <a:ext cx="29520" cy="16164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FA7C2663-38EE-056B-D84B-A661134F24F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584620" y="4765696"/>
                  <a:ext cx="41760" cy="17390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3945D739-25B4-5C8A-1954-408A846769B7}"/>
                    </a:ext>
                  </a:extLst>
                </p14:cNvPr>
                <p14:cNvContentPartPr/>
                <p14:nvPr/>
              </p14:nvContentPartPr>
              <p14:xfrm>
                <a:off x="2055420" y="5411910"/>
                <a:ext cx="114120" cy="17640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3945D739-25B4-5C8A-1954-408A846769B7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049300" y="5405790"/>
                  <a:ext cx="1263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BB7652D1-4B2D-626C-1F73-2DD3CCBBA3EB}"/>
                    </a:ext>
                  </a:extLst>
                </p14:cNvPr>
                <p14:cNvContentPartPr/>
                <p14:nvPr/>
              </p14:nvContentPartPr>
              <p14:xfrm>
                <a:off x="2224260" y="5480310"/>
                <a:ext cx="25560" cy="1800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BB7652D1-4B2D-626C-1F73-2DD3CCBBA3E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18140" y="5474065"/>
                  <a:ext cx="37800" cy="304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C961A0C4-7BD2-8B3F-49D2-AA728B554494}"/>
                    </a:ext>
                  </a:extLst>
                </p14:cNvPr>
                <p14:cNvContentPartPr/>
                <p14:nvPr/>
              </p14:nvContentPartPr>
              <p14:xfrm>
                <a:off x="2284380" y="5381670"/>
                <a:ext cx="115200" cy="18144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C961A0C4-7BD2-8B3F-49D2-AA728B55449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278260" y="5375550"/>
                  <a:ext cx="127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1359CAB2-70F9-8307-50AB-78804428B773}"/>
                    </a:ext>
                  </a:extLst>
                </p14:cNvPr>
                <p14:cNvContentPartPr/>
                <p14:nvPr/>
              </p14:nvContentPartPr>
              <p14:xfrm>
                <a:off x="2428740" y="5361510"/>
                <a:ext cx="129960" cy="19836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1359CAB2-70F9-8307-50AB-78804428B77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422637" y="5355390"/>
                  <a:ext cx="142166" cy="21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B47FF505-91B8-69FB-2697-5FA9CDD16D03}"/>
              </a:ext>
            </a:extLst>
          </p:cNvPr>
          <p:cNvGrpSpPr/>
          <p:nvPr/>
        </p:nvGrpSpPr>
        <p:grpSpPr>
          <a:xfrm>
            <a:off x="475215" y="458794"/>
            <a:ext cx="10179398" cy="5236962"/>
            <a:chOff x="475215" y="458794"/>
            <a:chExt cx="10179398" cy="523696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E0D36CA-A266-2752-722D-E08DD2FC9DD3}"/>
                </a:ext>
              </a:extLst>
            </p:cNvPr>
            <p:cNvGrpSpPr/>
            <p:nvPr/>
          </p:nvGrpSpPr>
          <p:grpSpPr>
            <a:xfrm>
              <a:off x="475215" y="956527"/>
              <a:ext cx="4625115" cy="4739229"/>
              <a:chOff x="475215" y="956527"/>
              <a:chExt cx="4625115" cy="473922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61A9284-7BA2-15BA-519F-D51986530D13}"/>
                  </a:ext>
                </a:extLst>
              </p:cNvPr>
              <p:cNvGrpSpPr/>
              <p:nvPr/>
            </p:nvGrpSpPr>
            <p:grpSpPr>
              <a:xfrm>
                <a:off x="715948" y="2775975"/>
                <a:ext cx="705601" cy="2919781"/>
                <a:chOff x="715948" y="2775975"/>
                <a:chExt cx="705601" cy="2919781"/>
              </a:xfrm>
            </p:grpSpPr>
            <p:sp>
              <p:nvSpPr>
                <p:cNvPr id="236" name="TextBox 235">
                  <a:extLst>
                    <a:ext uri="{FF2B5EF4-FFF2-40B4-BE49-F238E27FC236}">
                      <a16:creationId xmlns:a16="http://schemas.microsoft.com/office/drawing/2014/main" id="{A673B85A-878F-02EE-0B3C-CA4FEBB7B197}"/>
                    </a:ext>
                  </a:extLst>
                </p:cNvPr>
                <p:cNvSpPr txBox="1"/>
                <p:nvPr/>
              </p:nvSpPr>
              <p:spPr>
                <a:xfrm>
                  <a:off x="715948" y="2775975"/>
                  <a:ext cx="62228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0.44</a:t>
                  </a:r>
                </a:p>
              </p:txBody>
            </p:sp>
            <p:sp>
              <p:nvSpPr>
                <p:cNvPr id="237" name="TextBox 236">
                  <a:extLst>
                    <a:ext uri="{FF2B5EF4-FFF2-40B4-BE49-F238E27FC236}">
                      <a16:creationId xmlns:a16="http://schemas.microsoft.com/office/drawing/2014/main" id="{1D4CD07A-EAB6-C7E7-0403-1AED58929493}"/>
                    </a:ext>
                  </a:extLst>
                </p:cNvPr>
                <p:cNvSpPr txBox="1"/>
                <p:nvPr/>
              </p:nvSpPr>
              <p:spPr>
                <a:xfrm>
                  <a:off x="745857" y="3636384"/>
                  <a:ext cx="57419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0.91</a:t>
                  </a:r>
                </a:p>
              </p:txBody>
            </p:sp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71452D79-FC64-6C51-F8EA-7125B43F26DA}"/>
                    </a:ext>
                  </a:extLst>
                </p:cNvPr>
                <p:cNvSpPr txBox="1"/>
                <p:nvPr/>
              </p:nvSpPr>
              <p:spPr>
                <a:xfrm>
                  <a:off x="775766" y="4496793"/>
                  <a:ext cx="61106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0.52</a:t>
                  </a:r>
                </a:p>
              </p:txBody>
            </p: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D6230E7C-4B17-9D42-9CF1-19AC27F4AC8F}"/>
                    </a:ext>
                  </a:extLst>
                </p:cNvPr>
                <p:cNvSpPr txBox="1"/>
                <p:nvPr/>
              </p:nvSpPr>
              <p:spPr>
                <a:xfrm>
                  <a:off x="805675" y="5357202"/>
                  <a:ext cx="61587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0.65</a:t>
                  </a:r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045CE7F-5649-66C8-0E53-7DAA4EA818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701251" y="956527"/>
                <a:ext cx="2399079" cy="2304978"/>
              </a:xfrm>
              <a:prstGeom prst="rect">
                <a:avLst/>
              </a:prstGeom>
            </p:spPr>
          </p:pic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0A8576EA-A499-4C51-549E-52685F618C26}"/>
                  </a:ext>
                </a:extLst>
              </p:cNvPr>
              <p:cNvGrpSpPr/>
              <p:nvPr/>
            </p:nvGrpSpPr>
            <p:grpSpPr>
              <a:xfrm>
                <a:off x="475215" y="2163409"/>
                <a:ext cx="1927080" cy="3243960"/>
                <a:chOff x="475215" y="2163409"/>
                <a:chExt cx="1927080" cy="32439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44">
                  <p14:nvContentPartPr>
                    <p14:cNvPr id="228" name="Ink 227">
                      <a:extLst>
                        <a:ext uri="{FF2B5EF4-FFF2-40B4-BE49-F238E27FC236}">
                          <a16:creationId xmlns:a16="http://schemas.microsoft.com/office/drawing/2014/main" id="{CF10C11A-35E2-2314-F908-10E9E51ABE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71775" y="2163409"/>
                    <a:ext cx="1730520" cy="552600"/>
                  </p14:xfrm>
                </p:contentPart>
              </mc:Choice>
              <mc:Fallback xmlns="">
                <p:pic>
                  <p:nvPicPr>
                    <p:cNvPr id="228" name="Ink 227">
                      <a:extLst>
                        <a:ext uri="{FF2B5EF4-FFF2-40B4-BE49-F238E27FC236}">
                          <a16:creationId xmlns:a16="http://schemas.microsoft.com/office/drawing/2014/main" id="{CF10C11A-35E2-2314-F908-10E9E51ABE1F}"/>
                        </a:ext>
                      </a:extLst>
                    </p:cNvPr>
                    <p:cNvPicPr/>
                    <p:nvPr/>
                  </p:nvPicPr>
                  <p:blipFill>
                    <a:blip r:embed="rId145"/>
                    <a:stretch>
                      <a:fillRect/>
                    </a:stretch>
                  </p:blipFill>
                  <p:spPr>
                    <a:xfrm>
                      <a:off x="662775" y="2154409"/>
                      <a:ext cx="1748160" cy="570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6">
                  <p14:nvContentPartPr>
                    <p14:cNvPr id="229" name="Ink 228">
                      <a:extLst>
                        <a:ext uri="{FF2B5EF4-FFF2-40B4-BE49-F238E27FC236}">
                          <a16:creationId xmlns:a16="http://schemas.microsoft.com/office/drawing/2014/main" id="{06C907A8-8DFD-1FD9-4830-8481055883C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43415" y="2566609"/>
                    <a:ext cx="131040" cy="212760"/>
                  </p14:xfrm>
                </p:contentPart>
              </mc:Choice>
              <mc:Fallback xmlns="">
                <p:pic>
                  <p:nvPicPr>
                    <p:cNvPr id="229" name="Ink 228">
                      <a:extLst>
                        <a:ext uri="{FF2B5EF4-FFF2-40B4-BE49-F238E27FC236}">
                          <a16:creationId xmlns:a16="http://schemas.microsoft.com/office/drawing/2014/main" id="{06C907A8-8DFD-1FD9-4830-8481055883C0}"/>
                        </a:ext>
                      </a:extLst>
                    </p:cNvPr>
                    <p:cNvPicPr/>
                    <p:nvPr/>
                  </p:nvPicPr>
                  <p:blipFill>
                    <a:blip r:embed="rId147"/>
                    <a:stretch>
                      <a:fillRect/>
                    </a:stretch>
                  </p:blipFill>
                  <p:spPr>
                    <a:xfrm>
                      <a:off x="734415" y="2557609"/>
                      <a:ext cx="148680" cy="230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8">
                  <p14:nvContentPartPr>
                    <p14:cNvPr id="230" name="Ink 229">
                      <a:extLst>
                        <a:ext uri="{FF2B5EF4-FFF2-40B4-BE49-F238E27FC236}">
                          <a16:creationId xmlns:a16="http://schemas.microsoft.com/office/drawing/2014/main" id="{1E011BBA-FC4E-0FA6-D25A-CEB476264D0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22375" y="2506129"/>
                    <a:ext cx="280440" cy="1066320"/>
                  </p14:xfrm>
                </p:contentPart>
              </mc:Choice>
              <mc:Fallback xmlns="">
                <p:pic>
                  <p:nvPicPr>
                    <p:cNvPr id="230" name="Ink 229">
                      <a:extLst>
                        <a:ext uri="{FF2B5EF4-FFF2-40B4-BE49-F238E27FC236}">
                          <a16:creationId xmlns:a16="http://schemas.microsoft.com/office/drawing/2014/main" id="{1E011BBA-FC4E-0FA6-D25A-CEB476264D01}"/>
                        </a:ext>
                      </a:extLst>
                    </p:cNvPr>
                    <p:cNvPicPr/>
                    <p:nvPr/>
                  </p:nvPicPr>
                  <p:blipFill>
                    <a:blip r:embed="rId149"/>
                    <a:stretch>
                      <a:fillRect/>
                    </a:stretch>
                  </p:blipFill>
                  <p:spPr>
                    <a:xfrm>
                      <a:off x="513375" y="2497129"/>
                      <a:ext cx="298080" cy="1083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0">
                  <p14:nvContentPartPr>
                    <p14:cNvPr id="231" name="Ink 230">
                      <a:extLst>
                        <a:ext uri="{FF2B5EF4-FFF2-40B4-BE49-F238E27FC236}">
                          <a16:creationId xmlns:a16="http://schemas.microsoft.com/office/drawing/2014/main" id="{D564F972-CD1B-CBBF-B004-24C8E95A680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18935" y="3421249"/>
                    <a:ext cx="192240" cy="270000"/>
                  </p14:xfrm>
                </p:contentPart>
              </mc:Choice>
              <mc:Fallback xmlns="">
                <p:pic>
                  <p:nvPicPr>
                    <p:cNvPr id="231" name="Ink 230">
                      <a:extLst>
                        <a:ext uri="{FF2B5EF4-FFF2-40B4-BE49-F238E27FC236}">
                          <a16:creationId xmlns:a16="http://schemas.microsoft.com/office/drawing/2014/main" id="{D564F972-CD1B-CBBF-B004-24C8E95A6804}"/>
                        </a:ext>
                      </a:extLst>
                    </p:cNvPr>
                    <p:cNvPicPr/>
                    <p:nvPr/>
                  </p:nvPicPr>
                  <p:blipFill>
                    <a:blip r:embed="rId151"/>
                    <a:stretch>
                      <a:fillRect/>
                    </a:stretch>
                  </p:blipFill>
                  <p:spPr>
                    <a:xfrm>
                      <a:off x="709935" y="3412249"/>
                      <a:ext cx="209880" cy="2876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2">
                  <p14:nvContentPartPr>
                    <p14:cNvPr id="232" name="Ink 231">
                      <a:extLst>
                        <a:ext uri="{FF2B5EF4-FFF2-40B4-BE49-F238E27FC236}">
                          <a16:creationId xmlns:a16="http://schemas.microsoft.com/office/drawing/2014/main" id="{D3133EBB-C457-C855-0999-37BC41E1F49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93935" y="3302809"/>
                    <a:ext cx="340920" cy="1159560"/>
                  </p14:xfrm>
                </p:contentPart>
              </mc:Choice>
              <mc:Fallback xmlns="">
                <p:pic>
                  <p:nvPicPr>
                    <p:cNvPr id="232" name="Ink 231">
                      <a:extLst>
                        <a:ext uri="{FF2B5EF4-FFF2-40B4-BE49-F238E27FC236}">
                          <a16:creationId xmlns:a16="http://schemas.microsoft.com/office/drawing/2014/main" id="{D3133EBB-C457-C855-0999-37BC41E1F496}"/>
                        </a:ext>
                      </a:extLst>
                    </p:cNvPr>
                    <p:cNvPicPr/>
                    <p:nvPr/>
                  </p:nvPicPr>
                  <p:blipFill>
                    <a:blip r:embed="rId153"/>
                    <a:stretch>
                      <a:fillRect/>
                    </a:stretch>
                  </p:blipFill>
                  <p:spPr>
                    <a:xfrm>
                      <a:off x="484935" y="3293809"/>
                      <a:ext cx="358560" cy="11772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4">
                  <p14:nvContentPartPr>
                    <p14:cNvPr id="233" name="Ink 232">
                      <a:extLst>
                        <a:ext uri="{FF2B5EF4-FFF2-40B4-BE49-F238E27FC236}">
                          <a16:creationId xmlns:a16="http://schemas.microsoft.com/office/drawing/2014/main" id="{9F5418F3-22D6-D841-E888-9F418525A4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27575" y="4284889"/>
                    <a:ext cx="134280" cy="262080"/>
                  </p14:xfrm>
                </p:contentPart>
              </mc:Choice>
              <mc:Fallback xmlns="">
                <p:pic>
                  <p:nvPicPr>
                    <p:cNvPr id="233" name="Ink 232">
                      <a:extLst>
                        <a:ext uri="{FF2B5EF4-FFF2-40B4-BE49-F238E27FC236}">
                          <a16:creationId xmlns:a16="http://schemas.microsoft.com/office/drawing/2014/main" id="{9F5418F3-22D6-D841-E888-9F418525A41F}"/>
                        </a:ext>
                      </a:extLst>
                    </p:cNvPr>
                    <p:cNvPicPr/>
                    <p:nvPr/>
                  </p:nvPicPr>
                  <p:blipFill>
                    <a:blip r:embed="rId155"/>
                    <a:stretch>
                      <a:fillRect/>
                    </a:stretch>
                  </p:blipFill>
                  <p:spPr>
                    <a:xfrm>
                      <a:off x="718599" y="4275889"/>
                      <a:ext cx="151873" cy="279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6">
                  <p14:nvContentPartPr>
                    <p14:cNvPr id="234" name="Ink 233">
                      <a:extLst>
                        <a:ext uri="{FF2B5EF4-FFF2-40B4-BE49-F238E27FC236}">
                          <a16:creationId xmlns:a16="http://schemas.microsoft.com/office/drawing/2014/main" id="{5D24D2B2-C8D0-356A-07BF-FC9A79583A6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5215" y="4010569"/>
                    <a:ext cx="429120" cy="1306800"/>
                  </p14:xfrm>
                </p:contentPart>
              </mc:Choice>
              <mc:Fallback xmlns="">
                <p:pic>
                  <p:nvPicPr>
                    <p:cNvPr id="234" name="Ink 233">
                      <a:extLst>
                        <a:ext uri="{FF2B5EF4-FFF2-40B4-BE49-F238E27FC236}">
                          <a16:creationId xmlns:a16="http://schemas.microsoft.com/office/drawing/2014/main" id="{5D24D2B2-C8D0-356A-07BF-FC9A79583A6F}"/>
                        </a:ext>
                      </a:extLst>
                    </p:cNvPr>
                    <p:cNvPicPr/>
                    <p:nvPr/>
                  </p:nvPicPr>
                  <p:blipFill>
                    <a:blip r:embed="rId157"/>
                    <a:stretch>
                      <a:fillRect/>
                    </a:stretch>
                  </p:blipFill>
                  <p:spPr>
                    <a:xfrm>
                      <a:off x="466215" y="4001569"/>
                      <a:ext cx="446760" cy="1324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8">
                  <p14:nvContentPartPr>
                    <p14:cNvPr id="235" name="Ink 234">
                      <a:extLst>
                        <a:ext uri="{FF2B5EF4-FFF2-40B4-BE49-F238E27FC236}">
                          <a16:creationId xmlns:a16="http://schemas.microsoft.com/office/drawing/2014/main" id="{6D2FE152-A006-8AB2-8F01-87916654D3E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02095" y="5145649"/>
                    <a:ext cx="244440" cy="261720"/>
                  </p14:xfrm>
                </p:contentPart>
              </mc:Choice>
              <mc:Fallback xmlns="">
                <p:pic>
                  <p:nvPicPr>
                    <p:cNvPr id="235" name="Ink 234">
                      <a:extLst>
                        <a:ext uri="{FF2B5EF4-FFF2-40B4-BE49-F238E27FC236}">
                          <a16:creationId xmlns:a16="http://schemas.microsoft.com/office/drawing/2014/main" id="{6D2FE152-A006-8AB2-8F01-87916654D3E2}"/>
                        </a:ext>
                      </a:extLst>
                    </p:cNvPr>
                    <p:cNvPicPr/>
                    <p:nvPr/>
                  </p:nvPicPr>
                  <p:blipFill>
                    <a:blip r:embed="rId159"/>
                    <a:stretch>
                      <a:fillRect/>
                    </a:stretch>
                  </p:blipFill>
                  <p:spPr>
                    <a:xfrm>
                      <a:off x="793095" y="5136649"/>
                      <a:ext cx="262080" cy="2793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EF6EA8DB-4376-B545-FDA6-CAFC10DFF1C5}"/>
                </a:ext>
              </a:extLst>
            </p:cNvPr>
            <p:cNvGrpSpPr/>
            <p:nvPr/>
          </p:nvGrpSpPr>
          <p:grpSpPr>
            <a:xfrm>
              <a:off x="5075784" y="458794"/>
              <a:ext cx="5578829" cy="878649"/>
              <a:chOff x="5075784" y="458794"/>
              <a:chExt cx="5578829" cy="878649"/>
            </a:xfrm>
          </p:grpSpPr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C4010048-025E-A85E-D2B9-55D8D16ABA13}"/>
                  </a:ext>
                </a:extLst>
              </p:cNvPr>
              <p:cNvSpPr txBox="1"/>
              <p:nvPr/>
            </p:nvSpPr>
            <p:spPr>
              <a:xfrm>
                <a:off x="5075784" y="814223"/>
                <a:ext cx="15648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“horse”</a:t>
                </a: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EB1A9564-F5D8-FE0A-7408-6DD2441A4CE0}"/>
                  </a:ext>
                </a:extLst>
              </p:cNvPr>
              <p:cNvSpPr txBox="1"/>
              <p:nvPr/>
            </p:nvSpPr>
            <p:spPr>
              <a:xfrm>
                <a:off x="7671104" y="458794"/>
                <a:ext cx="29835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6600"/>
                    </a:solidFill>
                  </a:rPr>
                  <a:t>learning uses </a:t>
                </a:r>
                <a:r>
                  <a:rPr lang="en-US" i="1" dirty="0">
                    <a:solidFill>
                      <a:srgbClr val="006600"/>
                    </a:solidFill>
                  </a:rPr>
                  <a:t>labeled</a:t>
                </a:r>
                <a:r>
                  <a:rPr lang="en-US" dirty="0">
                    <a:solidFill>
                      <a:srgbClr val="006600"/>
                    </a:solidFill>
                  </a:rPr>
                  <a:t> data</a:t>
                </a:r>
              </a:p>
            </p:txBody>
          </p: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555466F8-AFD2-2CA4-DDB9-2DC3D95EF411}"/>
                  </a:ext>
                </a:extLst>
              </p:cNvPr>
              <p:cNvCxnSpPr>
                <a:cxnSpLocks/>
                <a:stCxn id="242" idx="1"/>
              </p:cNvCxnSpPr>
              <p:nvPr/>
            </p:nvCxnSpPr>
            <p:spPr>
              <a:xfrm flipH="1">
                <a:off x="6635885" y="643460"/>
                <a:ext cx="1035219" cy="369332"/>
              </a:xfrm>
              <a:prstGeom prst="line">
                <a:avLst/>
              </a:prstGeom>
              <a:ln w="28575">
                <a:solidFill>
                  <a:srgbClr val="0066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F54FCA92-3B84-D04C-B241-72C5B605734D}"/>
              </a:ext>
            </a:extLst>
          </p:cNvPr>
          <p:cNvGrpSpPr/>
          <p:nvPr/>
        </p:nvGrpSpPr>
        <p:grpSpPr>
          <a:xfrm>
            <a:off x="1779791" y="2440096"/>
            <a:ext cx="9639433" cy="3915466"/>
            <a:chOff x="1779791" y="2440096"/>
            <a:chExt cx="9639433" cy="3915466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452E6F8-8E0B-C7C0-24DB-54B05CFC95A0}"/>
                </a:ext>
              </a:extLst>
            </p:cNvPr>
            <p:cNvGrpSpPr/>
            <p:nvPr/>
          </p:nvGrpSpPr>
          <p:grpSpPr>
            <a:xfrm>
              <a:off x="1779791" y="4689842"/>
              <a:ext cx="895680" cy="235440"/>
              <a:chOff x="1779791" y="4689842"/>
              <a:chExt cx="895680" cy="235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60">
                <p14:nvContentPartPr>
                  <p14:cNvPr id="249" name="Ink 248">
                    <a:extLst>
                      <a:ext uri="{FF2B5EF4-FFF2-40B4-BE49-F238E27FC236}">
                        <a16:creationId xmlns:a16="http://schemas.microsoft.com/office/drawing/2014/main" id="{DC8BBD81-9A16-F4D3-AB90-7C5D7A47C7AA}"/>
                      </a:ext>
                    </a:extLst>
                  </p14:cNvPr>
                  <p14:cNvContentPartPr/>
                  <p14:nvPr/>
                </p14:nvContentPartPr>
                <p14:xfrm>
                  <a:off x="2195591" y="4751042"/>
                  <a:ext cx="479880" cy="174240"/>
                </p14:xfrm>
              </p:contentPart>
            </mc:Choice>
            <mc:Fallback xmlns="">
              <p:pic>
                <p:nvPicPr>
                  <p:cNvPr id="249" name="Ink 248">
                    <a:extLst>
                      <a:ext uri="{FF2B5EF4-FFF2-40B4-BE49-F238E27FC236}">
                        <a16:creationId xmlns:a16="http://schemas.microsoft.com/office/drawing/2014/main" id="{DC8BBD81-9A16-F4D3-AB90-7C5D7A47C7AA}"/>
                      </a:ext>
                    </a:extLst>
                  </p:cNvPr>
                  <p:cNvPicPr/>
                  <p:nvPr/>
                </p:nvPicPr>
                <p:blipFill>
                  <a:blip r:embed="rId161"/>
                  <a:stretch>
                    <a:fillRect/>
                  </a:stretch>
                </p:blipFill>
                <p:spPr>
                  <a:xfrm>
                    <a:off x="2189466" y="4744922"/>
                    <a:ext cx="492129" cy="186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2">
                <p14:nvContentPartPr>
                  <p14:cNvPr id="250" name="Ink 249">
                    <a:extLst>
                      <a:ext uri="{FF2B5EF4-FFF2-40B4-BE49-F238E27FC236}">
                        <a16:creationId xmlns:a16="http://schemas.microsoft.com/office/drawing/2014/main" id="{1A5BE170-F74E-09F3-E115-091A442FFCE8}"/>
                      </a:ext>
                    </a:extLst>
                  </p14:cNvPr>
                  <p14:cNvContentPartPr/>
                  <p14:nvPr/>
                </p14:nvContentPartPr>
                <p14:xfrm>
                  <a:off x="1779791" y="4728722"/>
                  <a:ext cx="122040" cy="179280"/>
                </p14:xfrm>
              </p:contentPart>
            </mc:Choice>
            <mc:Fallback xmlns="">
              <p:pic>
                <p:nvPicPr>
                  <p:cNvPr id="250" name="Ink 249">
                    <a:extLst>
                      <a:ext uri="{FF2B5EF4-FFF2-40B4-BE49-F238E27FC236}">
                        <a16:creationId xmlns:a16="http://schemas.microsoft.com/office/drawing/2014/main" id="{1A5BE170-F74E-09F3-E115-091A442FFCE8}"/>
                      </a:ext>
                    </a:extLst>
                  </p:cNvPr>
                  <p:cNvPicPr/>
                  <p:nvPr/>
                </p:nvPicPr>
                <p:blipFill>
                  <a:blip r:embed="rId163"/>
                  <a:stretch>
                    <a:fillRect/>
                  </a:stretch>
                </p:blipFill>
                <p:spPr>
                  <a:xfrm>
                    <a:off x="1773671" y="4722602"/>
                    <a:ext cx="134280" cy="191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4">
                <p14:nvContentPartPr>
                  <p14:cNvPr id="251" name="Ink 250">
                    <a:extLst>
                      <a:ext uri="{FF2B5EF4-FFF2-40B4-BE49-F238E27FC236}">
                        <a16:creationId xmlns:a16="http://schemas.microsoft.com/office/drawing/2014/main" id="{2267926C-FB3E-8831-98F2-7912461E4DE4}"/>
                      </a:ext>
                    </a:extLst>
                  </p14:cNvPr>
                  <p14:cNvContentPartPr/>
                  <p14:nvPr/>
                </p14:nvContentPartPr>
                <p14:xfrm>
                  <a:off x="1958711" y="4817282"/>
                  <a:ext cx="6840" cy="5760"/>
                </p14:xfrm>
              </p:contentPart>
            </mc:Choice>
            <mc:Fallback xmlns="">
              <p:pic>
                <p:nvPicPr>
                  <p:cNvPr id="251" name="Ink 250">
                    <a:extLst>
                      <a:ext uri="{FF2B5EF4-FFF2-40B4-BE49-F238E27FC236}">
                        <a16:creationId xmlns:a16="http://schemas.microsoft.com/office/drawing/2014/main" id="{2267926C-FB3E-8831-98F2-7912461E4DE4}"/>
                      </a:ext>
                    </a:extLst>
                  </p:cNvPr>
                  <p:cNvPicPr/>
                  <p:nvPr/>
                </p:nvPicPr>
                <p:blipFill>
                  <a:blip r:embed="rId165"/>
                  <a:stretch>
                    <a:fillRect/>
                  </a:stretch>
                </p:blipFill>
                <p:spPr>
                  <a:xfrm>
                    <a:off x="1952591" y="4811162"/>
                    <a:ext cx="1908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6">
                <p14:nvContentPartPr>
                  <p14:cNvPr id="255" name="Ink 254">
                    <a:extLst>
                      <a:ext uri="{FF2B5EF4-FFF2-40B4-BE49-F238E27FC236}">
                        <a16:creationId xmlns:a16="http://schemas.microsoft.com/office/drawing/2014/main" id="{24B6EBCA-AA02-8D48-ED53-DDCA6A938071}"/>
                      </a:ext>
                    </a:extLst>
                  </p14:cNvPr>
                  <p14:cNvContentPartPr/>
                  <p14:nvPr/>
                </p14:nvContentPartPr>
                <p14:xfrm>
                  <a:off x="1972031" y="4698482"/>
                  <a:ext cx="89280" cy="175680"/>
                </p14:xfrm>
              </p:contentPart>
            </mc:Choice>
            <mc:Fallback xmlns="">
              <p:pic>
                <p:nvPicPr>
                  <p:cNvPr id="255" name="Ink 254">
                    <a:extLst>
                      <a:ext uri="{FF2B5EF4-FFF2-40B4-BE49-F238E27FC236}">
                        <a16:creationId xmlns:a16="http://schemas.microsoft.com/office/drawing/2014/main" id="{24B6EBCA-AA02-8D48-ED53-DDCA6A938071}"/>
                      </a:ext>
                    </a:extLst>
                  </p:cNvPr>
                  <p:cNvPicPr/>
                  <p:nvPr/>
                </p:nvPicPr>
                <p:blipFill>
                  <a:blip r:embed="rId167"/>
                  <a:stretch>
                    <a:fillRect/>
                  </a:stretch>
                </p:blipFill>
                <p:spPr>
                  <a:xfrm>
                    <a:off x="1965911" y="4692362"/>
                    <a:ext cx="101520" cy="187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8">
                <p14:nvContentPartPr>
                  <p14:cNvPr id="70" name="Ink 69">
                    <a:extLst>
                      <a:ext uri="{FF2B5EF4-FFF2-40B4-BE49-F238E27FC236}">
                        <a16:creationId xmlns:a16="http://schemas.microsoft.com/office/drawing/2014/main" id="{97DD49F2-0071-ADF2-6E89-69E5DEA78281}"/>
                      </a:ext>
                    </a:extLst>
                  </p14:cNvPr>
                  <p14:cNvContentPartPr/>
                  <p14:nvPr/>
                </p14:nvContentPartPr>
                <p14:xfrm>
                  <a:off x="2091911" y="4689842"/>
                  <a:ext cx="124920" cy="167760"/>
                </p14:xfrm>
              </p:contentPart>
            </mc:Choice>
            <mc:Fallback xmlns="">
              <p:pic>
                <p:nvPicPr>
                  <p:cNvPr id="70" name="Ink 69">
                    <a:extLst>
                      <a:ext uri="{FF2B5EF4-FFF2-40B4-BE49-F238E27FC236}">
                        <a16:creationId xmlns:a16="http://schemas.microsoft.com/office/drawing/2014/main" id="{97DD49F2-0071-ADF2-6E89-69E5DEA78281}"/>
                      </a:ext>
                    </a:extLst>
                  </p:cNvPr>
                  <p:cNvPicPr/>
                  <p:nvPr/>
                </p:nvPicPr>
                <p:blipFill>
                  <a:blip r:embed="rId169"/>
                  <a:stretch>
                    <a:fillRect/>
                  </a:stretch>
                </p:blipFill>
                <p:spPr>
                  <a:xfrm>
                    <a:off x="2085791" y="4683722"/>
                    <a:ext cx="137160" cy="1800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12C3C087-BAE7-6E30-2557-84CB8F2256F8}"/>
                </a:ext>
              </a:extLst>
            </p:cNvPr>
            <p:cNvGrpSpPr/>
            <p:nvPr/>
          </p:nvGrpSpPr>
          <p:grpSpPr>
            <a:xfrm>
              <a:off x="2108111" y="5332802"/>
              <a:ext cx="935640" cy="321480"/>
              <a:chOff x="2108111" y="5332802"/>
              <a:chExt cx="935640" cy="321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70">
                <p14:nvContentPartPr>
                  <p14:cNvPr id="72" name="Ink 71">
                    <a:extLst>
                      <a:ext uri="{FF2B5EF4-FFF2-40B4-BE49-F238E27FC236}">
                        <a16:creationId xmlns:a16="http://schemas.microsoft.com/office/drawing/2014/main" id="{8669BD8E-6F34-A221-B7A7-3A952424741A}"/>
                      </a:ext>
                    </a:extLst>
                  </p14:cNvPr>
                  <p14:cNvContentPartPr/>
                  <p14:nvPr/>
                </p14:nvContentPartPr>
                <p14:xfrm>
                  <a:off x="2108111" y="5332802"/>
                  <a:ext cx="469080" cy="260640"/>
                </p14:xfrm>
              </p:contentPart>
            </mc:Choice>
            <mc:Fallback xmlns="">
              <p:pic>
                <p:nvPicPr>
                  <p:cNvPr id="72" name="Ink 71">
                    <a:extLst>
                      <a:ext uri="{FF2B5EF4-FFF2-40B4-BE49-F238E27FC236}">
                        <a16:creationId xmlns:a16="http://schemas.microsoft.com/office/drawing/2014/main" id="{8669BD8E-6F34-A221-B7A7-3A952424741A}"/>
                      </a:ext>
                    </a:extLst>
                  </p:cNvPr>
                  <p:cNvPicPr/>
                  <p:nvPr/>
                </p:nvPicPr>
                <p:blipFill>
                  <a:blip r:embed="rId171"/>
                  <a:stretch>
                    <a:fillRect/>
                  </a:stretch>
                </p:blipFill>
                <p:spPr>
                  <a:xfrm>
                    <a:off x="2101991" y="5326682"/>
                    <a:ext cx="481320" cy="272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2">
                <p14:nvContentPartPr>
                  <p14:cNvPr id="73" name="Ink 72">
                    <a:extLst>
                      <a:ext uri="{FF2B5EF4-FFF2-40B4-BE49-F238E27FC236}">
                        <a16:creationId xmlns:a16="http://schemas.microsoft.com/office/drawing/2014/main" id="{DDA1D3B3-E09F-0BDB-17C6-F2C2E3B5A819}"/>
                      </a:ext>
                    </a:extLst>
                  </p14:cNvPr>
                  <p14:cNvContentPartPr/>
                  <p14:nvPr/>
                </p14:nvContentPartPr>
                <p14:xfrm>
                  <a:off x="2629751" y="5463842"/>
                  <a:ext cx="115560" cy="190440"/>
                </p14:xfrm>
              </p:contentPart>
            </mc:Choice>
            <mc:Fallback xmlns="">
              <p:pic>
                <p:nvPicPr>
                  <p:cNvPr id="73" name="Ink 72">
                    <a:extLst>
                      <a:ext uri="{FF2B5EF4-FFF2-40B4-BE49-F238E27FC236}">
                        <a16:creationId xmlns:a16="http://schemas.microsoft.com/office/drawing/2014/main" id="{DDA1D3B3-E09F-0BDB-17C6-F2C2E3B5A819}"/>
                      </a:ext>
                    </a:extLst>
                  </p:cNvPr>
                  <p:cNvPicPr/>
                  <p:nvPr/>
                </p:nvPicPr>
                <p:blipFill>
                  <a:blip r:embed="rId173"/>
                  <a:stretch>
                    <a:fillRect/>
                  </a:stretch>
                </p:blipFill>
                <p:spPr>
                  <a:xfrm>
                    <a:off x="2623612" y="5457722"/>
                    <a:ext cx="127838" cy="202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4">
                <p14:nvContentPartPr>
                  <p14:cNvPr id="75" name="Ink 74">
                    <a:extLst>
                      <a:ext uri="{FF2B5EF4-FFF2-40B4-BE49-F238E27FC236}">
                        <a16:creationId xmlns:a16="http://schemas.microsoft.com/office/drawing/2014/main" id="{7B358985-D0BC-920D-7827-7242CA60B0BB}"/>
                      </a:ext>
                    </a:extLst>
                  </p14:cNvPr>
                  <p14:cNvContentPartPr/>
                  <p14:nvPr/>
                </p14:nvContentPartPr>
                <p14:xfrm>
                  <a:off x="2810471" y="5523242"/>
                  <a:ext cx="16560" cy="5040"/>
                </p14:xfrm>
              </p:contentPart>
            </mc:Choice>
            <mc:Fallback xmlns="">
              <p:pic>
                <p:nvPicPr>
                  <p:cNvPr id="75" name="Ink 74">
                    <a:extLst>
                      <a:ext uri="{FF2B5EF4-FFF2-40B4-BE49-F238E27FC236}">
                        <a16:creationId xmlns:a16="http://schemas.microsoft.com/office/drawing/2014/main" id="{7B358985-D0BC-920D-7827-7242CA60B0BB}"/>
                      </a:ext>
                    </a:extLst>
                  </p:cNvPr>
                  <p:cNvPicPr/>
                  <p:nvPr/>
                </p:nvPicPr>
                <p:blipFill>
                  <a:blip r:embed="rId175"/>
                  <a:stretch>
                    <a:fillRect/>
                  </a:stretch>
                </p:blipFill>
                <p:spPr>
                  <a:xfrm>
                    <a:off x="2804481" y="5517122"/>
                    <a:ext cx="28540" cy="17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6">
                <p14:nvContentPartPr>
                  <p14:cNvPr id="77" name="Ink 76">
                    <a:extLst>
                      <a:ext uri="{FF2B5EF4-FFF2-40B4-BE49-F238E27FC236}">
                        <a16:creationId xmlns:a16="http://schemas.microsoft.com/office/drawing/2014/main" id="{73E52242-FC1B-9318-E887-5B1A6C8EB6FA}"/>
                      </a:ext>
                    </a:extLst>
                  </p14:cNvPr>
                  <p14:cNvContentPartPr/>
                  <p14:nvPr/>
                </p14:nvContentPartPr>
                <p14:xfrm>
                  <a:off x="2822711" y="5403362"/>
                  <a:ext cx="113040" cy="196200"/>
                </p14:xfrm>
              </p:contentPart>
            </mc:Choice>
            <mc:Fallback xmlns="">
              <p:pic>
                <p:nvPicPr>
                  <p:cNvPr id="77" name="Ink 76">
                    <a:extLst>
                      <a:ext uri="{FF2B5EF4-FFF2-40B4-BE49-F238E27FC236}">
                        <a16:creationId xmlns:a16="http://schemas.microsoft.com/office/drawing/2014/main" id="{73E52242-FC1B-9318-E887-5B1A6C8EB6FA}"/>
                      </a:ext>
                    </a:extLst>
                  </p:cNvPr>
                  <p:cNvPicPr/>
                  <p:nvPr/>
                </p:nvPicPr>
                <p:blipFill>
                  <a:blip r:embed="rId177"/>
                  <a:stretch>
                    <a:fillRect/>
                  </a:stretch>
                </p:blipFill>
                <p:spPr>
                  <a:xfrm>
                    <a:off x="2816591" y="5397242"/>
                    <a:ext cx="125280" cy="208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8">
                <p14:nvContentPartPr>
                  <p14:cNvPr id="79" name="Ink 78">
                    <a:extLst>
                      <a:ext uri="{FF2B5EF4-FFF2-40B4-BE49-F238E27FC236}">
                        <a16:creationId xmlns:a16="http://schemas.microsoft.com/office/drawing/2014/main" id="{E82FA3D0-1A69-B796-D27F-BFBA16149E25}"/>
                      </a:ext>
                    </a:extLst>
                  </p14:cNvPr>
                  <p14:cNvContentPartPr/>
                  <p14:nvPr/>
                </p14:nvContentPartPr>
                <p14:xfrm>
                  <a:off x="2976071" y="5411642"/>
                  <a:ext cx="67680" cy="188640"/>
                </p14:xfrm>
              </p:contentPart>
            </mc:Choice>
            <mc:Fallback xmlns="">
              <p:pic>
                <p:nvPicPr>
                  <p:cNvPr id="79" name="Ink 78">
                    <a:extLst>
                      <a:ext uri="{FF2B5EF4-FFF2-40B4-BE49-F238E27FC236}">
                        <a16:creationId xmlns:a16="http://schemas.microsoft.com/office/drawing/2014/main" id="{E82FA3D0-1A69-B796-D27F-BFBA16149E25}"/>
                      </a:ext>
                    </a:extLst>
                  </p:cNvPr>
                  <p:cNvPicPr/>
                  <p:nvPr/>
                </p:nvPicPr>
                <p:blipFill>
                  <a:blip r:embed="rId179"/>
                  <a:stretch>
                    <a:fillRect/>
                  </a:stretch>
                </p:blipFill>
                <p:spPr>
                  <a:xfrm>
                    <a:off x="2969951" y="5405534"/>
                    <a:ext cx="79920" cy="200857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D07C5E9-4734-8C37-D00E-BB4CF6549779}"/>
                </a:ext>
              </a:extLst>
            </p:cNvPr>
            <p:cNvGrpSpPr/>
            <p:nvPr/>
          </p:nvGrpSpPr>
          <p:grpSpPr>
            <a:xfrm>
              <a:off x="3261911" y="4607042"/>
              <a:ext cx="650880" cy="379080"/>
              <a:chOff x="3261911" y="4607042"/>
              <a:chExt cx="650880" cy="379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80">
                <p14:nvContentPartPr>
                  <p14:cNvPr id="82" name="Ink 81">
                    <a:extLst>
                      <a:ext uri="{FF2B5EF4-FFF2-40B4-BE49-F238E27FC236}">
                        <a16:creationId xmlns:a16="http://schemas.microsoft.com/office/drawing/2014/main" id="{0420A63D-F95A-3B4B-5352-E5C969500E33}"/>
                      </a:ext>
                    </a:extLst>
                  </p14:cNvPr>
                  <p14:cNvContentPartPr/>
                  <p14:nvPr/>
                </p14:nvContentPartPr>
                <p14:xfrm>
                  <a:off x="3261911" y="4607042"/>
                  <a:ext cx="443520" cy="194760"/>
                </p14:xfrm>
              </p:contentPart>
            </mc:Choice>
            <mc:Fallback xmlns="">
              <p:pic>
                <p:nvPicPr>
                  <p:cNvPr id="82" name="Ink 81">
                    <a:extLst>
                      <a:ext uri="{FF2B5EF4-FFF2-40B4-BE49-F238E27FC236}">
                        <a16:creationId xmlns:a16="http://schemas.microsoft.com/office/drawing/2014/main" id="{0420A63D-F95A-3B4B-5352-E5C969500E33}"/>
                      </a:ext>
                    </a:extLst>
                  </p:cNvPr>
                  <p:cNvPicPr/>
                  <p:nvPr/>
                </p:nvPicPr>
                <p:blipFill>
                  <a:blip r:embed="rId181"/>
                  <a:stretch>
                    <a:fillRect/>
                  </a:stretch>
                </p:blipFill>
                <p:spPr>
                  <a:xfrm>
                    <a:off x="3255791" y="4600922"/>
                    <a:ext cx="455760" cy="207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2">
                <p14:nvContentPartPr>
                  <p14:cNvPr id="83" name="Ink 82">
                    <a:extLst>
                      <a:ext uri="{FF2B5EF4-FFF2-40B4-BE49-F238E27FC236}">
                        <a16:creationId xmlns:a16="http://schemas.microsoft.com/office/drawing/2014/main" id="{1F2EF166-6936-D597-1F54-D4B4C755B90E}"/>
                      </a:ext>
                    </a:extLst>
                  </p14:cNvPr>
                  <p14:cNvContentPartPr/>
                  <p14:nvPr/>
                </p14:nvContentPartPr>
                <p14:xfrm>
                  <a:off x="3531911" y="4824842"/>
                  <a:ext cx="110520" cy="161280"/>
                </p14:xfrm>
              </p:contentPart>
            </mc:Choice>
            <mc:Fallback xmlns="">
              <p:pic>
                <p:nvPicPr>
                  <p:cNvPr id="83" name="Ink 82">
                    <a:extLst>
                      <a:ext uri="{FF2B5EF4-FFF2-40B4-BE49-F238E27FC236}">
                        <a16:creationId xmlns:a16="http://schemas.microsoft.com/office/drawing/2014/main" id="{1F2EF166-6936-D597-1F54-D4B4C755B90E}"/>
                      </a:ext>
                    </a:extLst>
                  </p:cNvPr>
                  <p:cNvPicPr/>
                  <p:nvPr/>
                </p:nvPicPr>
                <p:blipFill>
                  <a:blip r:embed="rId183"/>
                  <a:stretch>
                    <a:fillRect/>
                  </a:stretch>
                </p:blipFill>
                <p:spPr>
                  <a:xfrm>
                    <a:off x="3525771" y="4818736"/>
                    <a:ext cx="122800" cy="1734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4">
                <p14:nvContentPartPr>
                  <p14:cNvPr id="85" name="Ink 84">
                    <a:extLst>
                      <a:ext uri="{FF2B5EF4-FFF2-40B4-BE49-F238E27FC236}">
                        <a16:creationId xmlns:a16="http://schemas.microsoft.com/office/drawing/2014/main" id="{8342CBB5-7909-AC5B-E5AF-D5A7322DDB46}"/>
                      </a:ext>
                    </a:extLst>
                  </p14:cNvPr>
                  <p14:cNvContentPartPr/>
                  <p14:nvPr/>
                </p14:nvContentPartPr>
                <p14:xfrm>
                  <a:off x="3694631" y="4846802"/>
                  <a:ext cx="23040" cy="32040"/>
                </p14:xfrm>
              </p:contentPart>
            </mc:Choice>
            <mc:Fallback xmlns="">
              <p:pic>
                <p:nvPicPr>
                  <p:cNvPr id="85" name="Ink 84">
                    <a:extLst>
                      <a:ext uri="{FF2B5EF4-FFF2-40B4-BE49-F238E27FC236}">
                        <a16:creationId xmlns:a16="http://schemas.microsoft.com/office/drawing/2014/main" id="{8342CBB5-7909-AC5B-E5AF-D5A7322DDB46}"/>
                      </a:ext>
                    </a:extLst>
                  </p:cNvPr>
                  <p:cNvPicPr/>
                  <p:nvPr/>
                </p:nvPicPr>
                <p:blipFill>
                  <a:blip r:embed="rId185"/>
                  <a:stretch>
                    <a:fillRect/>
                  </a:stretch>
                </p:blipFill>
                <p:spPr>
                  <a:xfrm>
                    <a:off x="3688511" y="4840682"/>
                    <a:ext cx="35280" cy="44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6">
                <p14:nvContentPartPr>
                  <p14:cNvPr id="86" name="Ink 85">
                    <a:extLst>
                      <a:ext uri="{FF2B5EF4-FFF2-40B4-BE49-F238E27FC236}">
                        <a16:creationId xmlns:a16="http://schemas.microsoft.com/office/drawing/2014/main" id="{C50A137A-92AE-57B6-13D1-771A1FE9469A}"/>
                      </a:ext>
                    </a:extLst>
                  </p14:cNvPr>
                  <p14:cNvContentPartPr/>
                  <p14:nvPr/>
                </p14:nvContentPartPr>
                <p14:xfrm>
                  <a:off x="3753311" y="4770842"/>
                  <a:ext cx="96120" cy="142560"/>
                </p14:xfrm>
              </p:contentPart>
            </mc:Choice>
            <mc:Fallback xmlns="">
              <p:pic>
                <p:nvPicPr>
                  <p:cNvPr id="86" name="Ink 85">
                    <a:extLst>
                      <a:ext uri="{FF2B5EF4-FFF2-40B4-BE49-F238E27FC236}">
                        <a16:creationId xmlns:a16="http://schemas.microsoft.com/office/drawing/2014/main" id="{C50A137A-92AE-57B6-13D1-771A1FE9469A}"/>
                      </a:ext>
                    </a:extLst>
                  </p:cNvPr>
                  <p:cNvPicPr/>
                  <p:nvPr/>
                </p:nvPicPr>
                <p:blipFill>
                  <a:blip r:embed="rId187"/>
                  <a:stretch>
                    <a:fillRect/>
                  </a:stretch>
                </p:blipFill>
                <p:spPr>
                  <a:xfrm>
                    <a:off x="3747168" y="4764707"/>
                    <a:ext cx="108406" cy="1548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8">
                <p14:nvContentPartPr>
                  <p14:cNvPr id="89" name="Ink 88">
                    <a:extLst>
                      <a:ext uri="{FF2B5EF4-FFF2-40B4-BE49-F238E27FC236}">
                        <a16:creationId xmlns:a16="http://schemas.microsoft.com/office/drawing/2014/main" id="{C10A0C1A-FEE2-7C1E-9FB4-1BDF120DDF74}"/>
                      </a:ext>
                    </a:extLst>
                  </p14:cNvPr>
                  <p14:cNvContentPartPr/>
                  <p14:nvPr/>
                </p14:nvContentPartPr>
                <p14:xfrm>
                  <a:off x="3890111" y="4756442"/>
                  <a:ext cx="22680" cy="134640"/>
                </p14:xfrm>
              </p:contentPart>
            </mc:Choice>
            <mc:Fallback xmlns="">
              <p:pic>
                <p:nvPicPr>
                  <p:cNvPr id="89" name="Ink 88">
                    <a:extLst>
                      <a:ext uri="{FF2B5EF4-FFF2-40B4-BE49-F238E27FC236}">
                        <a16:creationId xmlns:a16="http://schemas.microsoft.com/office/drawing/2014/main" id="{C10A0C1A-FEE2-7C1E-9FB4-1BDF120DDF74}"/>
                      </a:ext>
                    </a:extLst>
                  </p:cNvPr>
                  <p:cNvPicPr/>
                  <p:nvPr/>
                </p:nvPicPr>
                <p:blipFill>
                  <a:blip r:embed="rId189"/>
                  <a:stretch>
                    <a:fillRect/>
                  </a:stretch>
                </p:blipFill>
                <p:spPr>
                  <a:xfrm>
                    <a:off x="3883991" y="4750306"/>
                    <a:ext cx="34920" cy="146913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6946E062-52B7-3A42-0704-1899309F83F2}"/>
                </a:ext>
              </a:extLst>
            </p:cNvPr>
            <p:cNvGrpSpPr/>
            <p:nvPr/>
          </p:nvGrpSpPr>
          <p:grpSpPr>
            <a:xfrm>
              <a:off x="6936791" y="5902322"/>
              <a:ext cx="504000" cy="422640"/>
              <a:chOff x="6936791" y="5902322"/>
              <a:chExt cx="504000" cy="422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90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143CBFB1-0542-B348-450F-EF72971D30B9}"/>
                      </a:ext>
                    </a:extLst>
                  </p14:cNvPr>
                  <p14:cNvContentPartPr/>
                  <p14:nvPr/>
                </p14:nvContentPartPr>
                <p14:xfrm>
                  <a:off x="6936791" y="6119762"/>
                  <a:ext cx="504000" cy="205200"/>
                </p14:xfrm>
              </p:contentPart>
            </mc:Choice>
            <mc:Fallback xmlns=""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143CBFB1-0542-B348-450F-EF72971D30B9}"/>
                      </a:ext>
                    </a:extLst>
                  </p:cNvPr>
                  <p:cNvPicPr/>
                  <p:nvPr/>
                </p:nvPicPr>
                <p:blipFill>
                  <a:blip r:embed="rId191"/>
                  <a:stretch>
                    <a:fillRect/>
                  </a:stretch>
                </p:blipFill>
                <p:spPr>
                  <a:xfrm>
                    <a:off x="6930671" y="6113642"/>
                    <a:ext cx="516240" cy="217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2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B16BB22F-6540-E6CA-1B38-E3CD646AEBB1}"/>
                      </a:ext>
                    </a:extLst>
                  </p14:cNvPr>
                  <p14:cNvContentPartPr/>
                  <p14:nvPr/>
                </p14:nvContentPartPr>
                <p14:xfrm>
                  <a:off x="6962711" y="5910602"/>
                  <a:ext cx="78480" cy="127800"/>
                </p14:xfrm>
              </p:contentPart>
            </mc:Choice>
            <mc:Fallback xmlns=""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B16BB22F-6540-E6CA-1B38-E3CD646AEBB1}"/>
                      </a:ext>
                    </a:extLst>
                  </p:cNvPr>
                  <p:cNvPicPr/>
                  <p:nvPr/>
                </p:nvPicPr>
                <p:blipFill>
                  <a:blip r:embed="rId193"/>
                  <a:stretch>
                    <a:fillRect/>
                  </a:stretch>
                </p:blipFill>
                <p:spPr>
                  <a:xfrm>
                    <a:off x="6956591" y="5904482"/>
                    <a:ext cx="90720" cy="140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4">
                <p14:nvContentPartPr>
                  <p14:cNvPr id="93" name="Ink 92">
                    <a:extLst>
                      <a:ext uri="{FF2B5EF4-FFF2-40B4-BE49-F238E27FC236}">
                        <a16:creationId xmlns:a16="http://schemas.microsoft.com/office/drawing/2014/main" id="{A944973E-F53B-B91C-5C38-5F777AE76205}"/>
                      </a:ext>
                    </a:extLst>
                  </p14:cNvPr>
                  <p14:cNvContentPartPr/>
                  <p14:nvPr/>
                </p14:nvContentPartPr>
                <p14:xfrm>
                  <a:off x="7104911" y="5972522"/>
                  <a:ext cx="12960" cy="3960"/>
                </p14:xfrm>
              </p:contentPart>
            </mc:Choice>
            <mc:Fallback xmlns="">
              <p:pic>
                <p:nvPicPr>
                  <p:cNvPr id="93" name="Ink 92">
                    <a:extLst>
                      <a:ext uri="{FF2B5EF4-FFF2-40B4-BE49-F238E27FC236}">
                        <a16:creationId xmlns:a16="http://schemas.microsoft.com/office/drawing/2014/main" id="{A944973E-F53B-B91C-5C38-5F777AE76205}"/>
                      </a:ext>
                    </a:extLst>
                  </p:cNvPr>
                  <p:cNvPicPr/>
                  <p:nvPr/>
                </p:nvPicPr>
                <p:blipFill>
                  <a:blip r:embed="rId195"/>
                  <a:stretch>
                    <a:fillRect/>
                  </a:stretch>
                </p:blipFill>
                <p:spPr>
                  <a:xfrm>
                    <a:off x="7098791" y="5966402"/>
                    <a:ext cx="25200" cy="16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6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18F2552D-3F21-D489-46C3-C75C4D610D94}"/>
                      </a:ext>
                    </a:extLst>
                  </p14:cNvPr>
                  <p14:cNvContentPartPr/>
                  <p14:nvPr/>
                </p14:nvContentPartPr>
                <p14:xfrm>
                  <a:off x="7116791" y="5902322"/>
                  <a:ext cx="79920" cy="143640"/>
                </p14:xfrm>
              </p:contentPart>
            </mc:Choice>
            <mc:Fallback xmlns=""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18F2552D-3F21-D489-46C3-C75C4D610D94}"/>
                      </a:ext>
                    </a:extLst>
                  </p:cNvPr>
                  <p:cNvPicPr/>
                  <p:nvPr/>
                </p:nvPicPr>
                <p:blipFill>
                  <a:blip r:embed="rId197"/>
                  <a:stretch>
                    <a:fillRect/>
                  </a:stretch>
                </p:blipFill>
                <p:spPr>
                  <a:xfrm>
                    <a:off x="7110698" y="5896202"/>
                    <a:ext cx="92105" cy="155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8">
                <p14:nvContentPartPr>
                  <p14:cNvPr id="95" name="Ink 94">
                    <a:extLst>
                      <a:ext uri="{FF2B5EF4-FFF2-40B4-BE49-F238E27FC236}">
                        <a16:creationId xmlns:a16="http://schemas.microsoft.com/office/drawing/2014/main" id="{0A76CB6A-67F5-0A16-EC4B-233A7FFB0432}"/>
                      </a:ext>
                    </a:extLst>
                  </p14:cNvPr>
                  <p14:cNvContentPartPr/>
                  <p14:nvPr/>
                </p14:nvContentPartPr>
                <p14:xfrm>
                  <a:off x="7235591" y="5904482"/>
                  <a:ext cx="120960" cy="157320"/>
                </p14:xfrm>
              </p:contentPart>
            </mc:Choice>
            <mc:Fallback xmlns="">
              <p:pic>
                <p:nvPicPr>
                  <p:cNvPr id="95" name="Ink 94">
                    <a:extLst>
                      <a:ext uri="{FF2B5EF4-FFF2-40B4-BE49-F238E27FC236}">
                        <a16:creationId xmlns:a16="http://schemas.microsoft.com/office/drawing/2014/main" id="{0A76CB6A-67F5-0A16-EC4B-233A7FFB0432}"/>
                      </a:ext>
                    </a:extLst>
                  </p:cNvPr>
                  <p:cNvPicPr/>
                  <p:nvPr/>
                </p:nvPicPr>
                <p:blipFill>
                  <a:blip r:embed="rId199"/>
                  <a:stretch>
                    <a:fillRect/>
                  </a:stretch>
                </p:blipFill>
                <p:spPr>
                  <a:xfrm>
                    <a:off x="7229471" y="5898362"/>
                    <a:ext cx="133200" cy="1695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E76CD749-1BD9-73F0-65FC-8420C9E11328}"/>
                </a:ext>
              </a:extLst>
            </p:cNvPr>
            <p:cNvGrpSpPr/>
            <p:nvPr/>
          </p:nvGrpSpPr>
          <p:grpSpPr>
            <a:xfrm>
              <a:off x="8275271" y="5904482"/>
              <a:ext cx="507240" cy="451080"/>
              <a:chOff x="8275271" y="5904482"/>
              <a:chExt cx="507240" cy="451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0">
                <p14:nvContentPartPr>
                  <p14:cNvPr id="97" name="Ink 96">
                    <a:extLst>
                      <a:ext uri="{FF2B5EF4-FFF2-40B4-BE49-F238E27FC236}">
                        <a16:creationId xmlns:a16="http://schemas.microsoft.com/office/drawing/2014/main" id="{81C47990-6F16-C891-1469-748D5A105225}"/>
                      </a:ext>
                    </a:extLst>
                  </p14:cNvPr>
                  <p14:cNvContentPartPr/>
                  <p14:nvPr/>
                </p14:nvContentPartPr>
                <p14:xfrm>
                  <a:off x="8316671" y="6161882"/>
                  <a:ext cx="465840" cy="193680"/>
                </p14:xfrm>
              </p:contentPart>
            </mc:Choice>
            <mc:Fallback xmlns="">
              <p:pic>
                <p:nvPicPr>
                  <p:cNvPr id="97" name="Ink 96">
                    <a:extLst>
                      <a:ext uri="{FF2B5EF4-FFF2-40B4-BE49-F238E27FC236}">
                        <a16:creationId xmlns:a16="http://schemas.microsoft.com/office/drawing/2014/main" id="{81C47990-6F16-C891-1469-748D5A105225}"/>
                      </a:ext>
                    </a:extLst>
                  </p:cNvPr>
                  <p:cNvPicPr/>
                  <p:nvPr/>
                </p:nvPicPr>
                <p:blipFill>
                  <a:blip r:embed="rId201"/>
                  <a:stretch>
                    <a:fillRect/>
                  </a:stretch>
                </p:blipFill>
                <p:spPr>
                  <a:xfrm>
                    <a:off x="8310551" y="6155751"/>
                    <a:ext cx="478080" cy="20594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2">
                <p14:nvContentPartPr>
                  <p14:cNvPr id="98" name="Ink 97">
                    <a:extLst>
                      <a:ext uri="{FF2B5EF4-FFF2-40B4-BE49-F238E27FC236}">
                        <a16:creationId xmlns:a16="http://schemas.microsoft.com/office/drawing/2014/main" id="{DA20C292-6ABC-9218-6670-B1CB3096E96B}"/>
                      </a:ext>
                    </a:extLst>
                  </p14:cNvPr>
                  <p14:cNvContentPartPr/>
                  <p14:nvPr/>
                </p14:nvContentPartPr>
                <p14:xfrm>
                  <a:off x="8275271" y="5940842"/>
                  <a:ext cx="103320" cy="159840"/>
                </p14:xfrm>
              </p:contentPart>
            </mc:Choice>
            <mc:Fallback xmlns="">
              <p:pic>
                <p:nvPicPr>
                  <p:cNvPr id="98" name="Ink 97">
                    <a:extLst>
                      <a:ext uri="{FF2B5EF4-FFF2-40B4-BE49-F238E27FC236}">
                        <a16:creationId xmlns:a16="http://schemas.microsoft.com/office/drawing/2014/main" id="{DA20C292-6ABC-9218-6670-B1CB3096E96B}"/>
                      </a:ext>
                    </a:extLst>
                  </p:cNvPr>
                  <p:cNvPicPr/>
                  <p:nvPr/>
                </p:nvPicPr>
                <p:blipFill>
                  <a:blip r:embed="rId203"/>
                  <a:stretch>
                    <a:fillRect/>
                  </a:stretch>
                </p:blipFill>
                <p:spPr>
                  <a:xfrm>
                    <a:off x="8269151" y="5934736"/>
                    <a:ext cx="115560" cy="1720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4">
                <p14:nvContentPartPr>
                  <p14:cNvPr id="99" name="Ink 98">
                    <a:extLst>
                      <a:ext uri="{FF2B5EF4-FFF2-40B4-BE49-F238E27FC236}">
                        <a16:creationId xmlns:a16="http://schemas.microsoft.com/office/drawing/2014/main" id="{381E9389-DB2C-04A0-8906-1F6E0E019EDC}"/>
                      </a:ext>
                    </a:extLst>
                  </p14:cNvPr>
                  <p14:cNvContentPartPr/>
                  <p14:nvPr/>
                </p14:nvContentPartPr>
                <p14:xfrm>
                  <a:off x="8435831" y="6015362"/>
                  <a:ext cx="2880" cy="2880"/>
                </p14:xfrm>
              </p:contentPart>
            </mc:Choice>
            <mc:Fallback xmlns="">
              <p:pic>
                <p:nvPicPr>
                  <p:cNvPr id="99" name="Ink 98">
                    <a:extLst>
                      <a:ext uri="{FF2B5EF4-FFF2-40B4-BE49-F238E27FC236}">
                        <a16:creationId xmlns:a16="http://schemas.microsoft.com/office/drawing/2014/main" id="{381E9389-DB2C-04A0-8906-1F6E0E019EDC}"/>
                      </a:ext>
                    </a:extLst>
                  </p:cNvPr>
                  <p:cNvPicPr/>
                  <p:nvPr/>
                </p:nvPicPr>
                <p:blipFill>
                  <a:blip r:embed="rId205"/>
                  <a:stretch>
                    <a:fillRect/>
                  </a:stretch>
                </p:blipFill>
                <p:spPr>
                  <a:xfrm>
                    <a:off x="8429711" y="6009242"/>
                    <a:ext cx="15120" cy="15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6">
                <p14:nvContentPartPr>
                  <p14:cNvPr id="100" name="Ink 99">
                    <a:extLst>
                      <a:ext uri="{FF2B5EF4-FFF2-40B4-BE49-F238E27FC236}">
                        <a16:creationId xmlns:a16="http://schemas.microsoft.com/office/drawing/2014/main" id="{ADFCE679-1F5C-8084-7D0A-23539927599B}"/>
                      </a:ext>
                    </a:extLst>
                  </p14:cNvPr>
                  <p14:cNvContentPartPr/>
                  <p14:nvPr/>
                </p14:nvContentPartPr>
                <p14:xfrm>
                  <a:off x="8456711" y="5927882"/>
                  <a:ext cx="93600" cy="163440"/>
                </p14:xfrm>
              </p:contentPart>
            </mc:Choice>
            <mc:Fallback xmlns="">
              <p:pic>
                <p:nvPicPr>
                  <p:cNvPr id="100" name="Ink 99">
                    <a:extLst>
                      <a:ext uri="{FF2B5EF4-FFF2-40B4-BE49-F238E27FC236}">
                        <a16:creationId xmlns:a16="http://schemas.microsoft.com/office/drawing/2014/main" id="{ADFCE679-1F5C-8084-7D0A-23539927599B}"/>
                      </a:ext>
                    </a:extLst>
                  </p:cNvPr>
                  <p:cNvPicPr/>
                  <p:nvPr/>
                </p:nvPicPr>
                <p:blipFill>
                  <a:blip r:embed="rId207"/>
                  <a:stretch>
                    <a:fillRect/>
                  </a:stretch>
                </p:blipFill>
                <p:spPr>
                  <a:xfrm>
                    <a:off x="8450591" y="5921762"/>
                    <a:ext cx="105840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8">
                <p14:nvContentPartPr>
                  <p14:cNvPr id="101" name="Ink 100">
                    <a:extLst>
                      <a:ext uri="{FF2B5EF4-FFF2-40B4-BE49-F238E27FC236}">
                        <a16:creationId xmlns:a16="http://schemas.microsoft.com/office/drawing/2014/main" id="{6CB19975-5510-7843-8763-DB99CCECF329}"/>
                      </a:ext>
                    </a:extLst>
                  </p14:cNvPr>
                  <p14:cNvContentPartPr/>
                  <p14:nvPr/>
                </p14:nvContentPartPr>
                <p14:xfrm>
                  <a:off x="8581631" y="5904482"/>
                  <a:ext cx="59760" cy="177480"/>
                </p14:xfrm>
              </p:contentPart>
            </mc:Choice>
            <mc:Fallback xmlns="">
              <p:pic>
                <p:nvPicPr>
                  <p:cNvPr id="101" name="Ink 100">
                    <a:extLst>
                      <a:ext uri="{FF2B5EF4-FFF2-40B4-BE49-F238E27FC236}">
                        <a16:creationId xmlns:a16="http://schemas.microsoft.com/office/drawing/2014/main" id="{6CB19975-5510-7843-8763-DB99CCECF329}"/>
                      </a:ext>
                    </a:extLst>
                  </p:cNvPr>
                  <p:cNvPicPr/>
                  <p:nvPr/>
                </p:nvPicPr>
                <p:blipFill>
                  <a:blip r:embed="rId209"/>
                  <a:stretch>
                    <a:fillRect/>
                  </a:stretch>
                </p:blipFill>
                <p:spPr>
                  <a:xfrm>
                    <a:off x="8575511" y="5898350"/>
                    <a:ext cx="72000" cy="18974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10F6FD37-1CB3-9B3B-67FD-2687BBA1682A}"/>
                </a:ext>
              </a:extLst>
            </p:cNvPr>
            <p:cNvGrpSpPr/>
            <p:nvPr/>
          </p:nvGrpSpPr>
          <p:grpSpPr>
            <a:xfrm>
              <a:off x="9853151" y="5897642"/>
              <a:ext cx="484560" cy="431640"/>
              <a:chOff x="9853151" y="5897642"/>
              <a:chExt cx="484560" cy="431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10">
                <p14:nvContentPartPr>
                  <p14:cNvPr id="103" name="Ink 102">
                    <a:extLst>
                      <a:ext uri="{FF2B5EF4-FFF2-40B4-BE49-F238E27FC236}">
                        <a16:creationId xmlns:a16="http://schemas.microsoft.com/office/drawing/2014/main" id="{E61689EB-234D-CAF2-F37E-26A8E98E8A32}"/>
                      </a:ext>
                    </a:extLst>
                  </p14:cNvPr>
                  <p14:cNvContentPartPr/>
                  <p14:nvPr/>
                </p14:nvContentPartPr>
                <p14:xfrm>
                  <a:off x="9853151" y="6143882"/>
                  <a:ext cx="484560" cy="185400"/>
                </p14:xfrm>
              </p:contentPart>
            </mc:Choice>
            <mc:Fallback xmlns="">
              <p:pic>
                <p:nvPicPr>
                  <p:cNvPr id="103" name="Ink 102">
                    <a:extLst>
                      <a:ext uri="{FF2B5EF4-FFF2-40B4-BE49-F238E27FC236}">
                        <a16:creationId xmlns:a16="http://schemas.microsoft.com/office/drawing/2014/main" id="{E61689EB-234D-CAF2-F37E-26A8E98E8A32}"/>
                      </a:ext>
                    </a:extLst>
                  </p:cNvPr>
                  <p:cNvPicPr/>
                  <p:nvPr/>
                </p:nvPicPr>
                <p:blipFill>
                  <a:blip r:embed="rId211"/>
                  <a:stretch>
                    <a:fillRect/>
                  </a:stretch>
                </p:blipFill>
                <p:spPr>
                  <a:xfrm>
                    <a:off x="9847031" y="6137762"/>
                    <a:ext cx="496800" cy="197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2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B77B6901-EC38-DF82-AF26-B60082060C79}"/>
                      </a:ext>
                    </a:extLst>
                  </p14:cNvPr>
                  <p14:cNvContentPartPr/>
                  <p14:nvPr/>
                </p14:nvContentPartPr>
                <p14:xfrm>
                  <a:off x="9887351" y="5898002"/>
                  <a:ext cx="118800" cy="15264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B77B6901-EC38-DF82-AF26-B60082060C79}"/>
                      </a:ext>
                    </a:extLst>
                  </p:cNvPr>
                  <p:cNvPicPr/>
                  <p:nvPr/>
                </p:nvPicPr>
                <p:blipFill>
                  <a:blip r:embed="rId213"/>
                  <a:stretch>
                    <a:fillRect/>
                  </a:stretch>
                </p:blipFill>
                <p:spPr>
                  <a:xfrm>
                    <a:off x="9881231" y="5891896"/>
                    <a:ext cx="131040" cy="16485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4">
                <p14:nvContentPartPr>
                  <p14:cNvPr id="106" name="Ink 105">
                    <a:extLst>
                      <a:ext uri="{FF2B5EF4-FFF2-40B4-BE49-F238E27FC236}">
                        <a16:creationId xmlns:a16="http://schemas.microsoft.com/office/drawing/2014/main" id="{FD0CE631-51BB-8BCB-6CD4-155E43314AF1}"/>
                      </a:ext>
                    </a:extLst>
                  </p14:cNvPr>
                  <p14:cNvContentPartPr/>
                  <p14:nvPr/>
                </p14:nvContentPartPr>
                <p14:xfrm>
                  <a:off x="10071311" y="5960282"/>
                  <a:ext cx="5400" cy="10440"/>
                </p14:xfrm>
              </p:contentPart>
            </mc:Choice>
            <mc:Fallback xmlns="">
              <p:pic>
                <p:nvPicPr>
                  <p:cNvPr id="106" name="Ink 105">
                    <a:extLst>
                      <a:ext uri="{FF2B5EF4-FFF2-40B4-BE49-F238E27FC236}">
                        <a16:creationId xmlns:a16="http://schemas.microsoft.com/office/drawing/2014/main" id="{FD0CE631-51BB-8BCB-6CD4-155E43314AF1}"/>
                      </a:ext>
                    </a:extLst>
                  </p:cNvPr>
                  <p:cNvPicPr/>
                  <p:nvPr/>
                </p:nvPicPr>
                <p:blipFill>
                  <a:blip r:embed="rId215"/>
                  <a:stretch>
                    <a:fillRect/>
                  </a:stretch>
                </p:blipFill>
                <p:spPr>
                  <a:xfrm>
                    <a:off x="10065191" y="5954162"/>
                    <a:ext cx="17640" cy="22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6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B1BA2768-D2C8-F9A2-FA30-52E09A73BC1F}"/>
                      </a:ext>
                    </a:extLst>
                  </p14:cNvPr>
                  <p14:cNvContentPartPr/>
                  <p14:nvPr/>
                </p14:nvContentPartPr>
                <p14:xfrm>
                  <a:off x="10112351" y="5897642"/>
                  <a:ext cx="65520" cy="143640"/>
                </p14:xfrm>
              </p:contentPart>
            </mc:Choice>
            <mc:Fallback xmlns=""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B1BA2768-D2C8-F9A2-FA30-52E09A73BC1F}"/>
                      </a:ext>
                    </a:extLst>
                  </p:cNvPr>
                  <p:cNvPicPr/>
                  <p:nvPr/>
                </p:nvPicPr>
                <p:blipFill>
                  <a:blip r:embed="rId217"/>
                  <a:stretch>
                    <a:fillRect/>
                  </a:stretch>
                </p:blipFill>
                <p:spPr>
                  <a:xfrm>
                    <a:off x="10106231" y="5891522"/>
                    <a:ext cx="77760" cy="155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8">
                <p14:nvContentPartPr>
                  <p14:cNvPr id="108" name="Ink 107">
                    <a:extLst>
                      <a:ext uri="{FF2B5EF4-FFF2-40B4-BE49-F238E27FC236}">
                        <a16:creationId xmlns:a16="http://schemas.microsoft.com/office/drawing/2014/main" id="{00FBB9B3-ABFB-0AB7-FD97-54B3113A7380}"/>
                      </a:ext>
                    </a:extLst>
                  </p14:cNvPr>
                  <p14:cNvContentPartPr/>
                  <p14:nvPr/>
                </p14:nvContentPartPr>
                <p14:xfrm>
                  <a:off x="10218551" y="5916362"/>
                  <a:ext cx="13320" cy="159120"/>
                </p14:xfrm>
              </p:contentPart>
            </mc:Choice>
            <mc:Fallback xmlns="">
              <p:pic>
                <p:nvPicPr>
                  <p:cNvPr id="108" name="Ink 107">
                    <a:extLst>
                      <a:ext uri="{FF2B5EF4-FFF2-40B4-BE49-F238E27FC236}">
                        <a16:creationId xmlns:a16="http://schemas.microsoft.com/office/drawing/2014/main" id="{00FBB9B3-ABFB-0AB7-FD97-54B3113A7380}"/>
                      </a:ext>
                    </a:extLst>
                  </p:cNvPr>
                  <p:cNvPicPr/>
                  <p:nvPr/>
                </p:nvPicPr>
                <p:blipFill>
                  <a:blip r:embed="rId219"/>
                  <a:stretch>
                    <a:fillRect/>
                  </a:stretch>
                </p:blipFill>
                <p:spPr>
                  <a:xfrm>
                    <a:off x="10212431" y="5910242"/>
                    <a:ext cx="25560" cy="1713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8ADB4B6B-7E82-C4A4-680E-C24CB8CA5FB5}"/>
                </a:ext>
              </a:extLst>
            </p:cNvPr>
            <p:cNvGrpSpPr/>
            <p:nvPr/>
          </p:nvGrpSpPr>
          <p:grpSpPr>
            <a:xfrm>
              <a:off x="10365144" y="2440096"/>
              <a:ext cx="1023480" cy="391320"/>
              <a:chOff x="10365144" y="2440096"/>
              <a:chExt cx="1023480" cy="391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20">
                <p14:nvContentPartPr>
                  <p14:cNvPr id="118" name="Ink 117">
                    <a:extLst>
                      <a:ext uri="{FF2B5EF4-FFF2-40B4-BE49-F238E27FC236}">
                        <a16:creationId xmlns:a16="http://schemas.microsoft.com/office/drawing/2014/main" id="{65D03034-C81D-8DA5-9885-F8E33F0BC200}"/>
                      </a:ext>
                    </a:extLst>
                  </p14:cNvPr>
                  <p14:cNvContentPartPr/>
                  <p14:nvPr/>
                </p14:nvContentPartPr>
                <p14:xfrm>
                  <a:off x="10365144" y="2655376"/>
                  <a:ext cx="447480" cy="176040"/>
                </p14:xfrm>
              </p:contentPart>
            </mc:Choice>
            <mc:Fallback xmlns="">
              <p:pic>
                <p:nvPicPr>
                  <p:cNvPr id="118" name="Ink 117">
                    <a:extLst>
                      <a:ext uri="{FF2B5EF4-FFF2-40B4-BE49-F238E27FC236}">
                        <a16:creationId xmlns:a16="http://schemas.microsoft.com/office/drawing/2014/main" id="{65D03034-C81D-8DA5-9885-F8E33F0BC200}"/>
                      </a:ext>
                    </a:extLst>
                  </p:cNvPr>
                  <p:cNvPicPr/>
                  <p:nvPr/>
                </p:nvPicPr>
                <p:blipFill>
                  <a:blip r:embed="rId221"/>
                  <a:stretch>
                    <a:fillRect/>
                  </a:stretch>
                </p:blipFill>
                <p:spPr>
                  <a:xfrm>
                    <a:off x="10359029" y="2649256"/>
                    <a:ext cx="459710" cy="188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2">
                <p14:nvContentPartPr>
                  <p14:cNvPr id="119" name="Ink 118">
                    <a:extLst>
                      <a:ext uri="{FF2B5EF4-FFF2-40B4-BE49-F238E27FC236}">
                        <a16:creationId xmlns:a16="http://schemas.microsoft.com/office/drawing/2014/main" id="{A762CCF7-4136-9D37-2A71-21BB90B0874A}"/>
                      </a:ext>
                    </a:extLst>
                  </p14:cNvPr>
                  <p14:cNvContentPartPr/>
                  <p14:nvPr/>
                </p14:nvContentPartPr>
                <p14:xfrm>
                  <a:off x="10913784" y="2516416"/>
                  <a:ext cx="123840" cy="199080"/>
                </p14:xfrm>
              </p:contentPart>
            </mc:Choice>
            <mc:Fallback xmlns="">
              <p:pic>
                <p:nvPicPr>
                  <p:cNvPr id="119" name="Ink 118">
                    <a:extLst>
                      <a:ext uri="{FF2B5EF4-FFF2-40B4-BE49-F238E27FC236}">
                        <a16:creationId xmlns:a16="http://schemas.microsoft.com/office/drawing/2014/main" id="{A762CCF7-4136-9D37-2A71-21BB90B0874A}"/>
                      </a:ext>
                    </a:extLst>
                  </p:cNvPr>
                  <p:cNvPicPr/>
                  <p:nvPr/>
                </p:nvPicPr>
                <p:blipFill>
                  <a:blip r:embed="rId223"/>
                  <a:stretch>
                    <a:fillRect/>
                  </a:stretch>
                </p:blipFill>
                <p:spPr>
                  <a:xfrm>
                    <a:off x="10907646" y="2510285"/>
                    <a:ext cx="136116" cy="21134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4">
                <p14:nvContentPartPr>
                  <p14:cNvPr id="120" name="Ink 119">
                    <a:extLst>
                      <a:ext uri="{FF2B5EF4-FFF2-40B4-BE49-F238E27FC236}">
                        <a16:creationId xmlns:a16="http://schemas.microsoft.com/office/drawing/2014/main" id="{F21A7E9D-4CF7-009A-6062-CD1783072DC1}"/>
                      </a:ext>
                    </a:extLst>
                  </p14:cNvPr>
                  <p14:cNvContentPartPr/>
                  <p14:nvPr/>
                </p14:nvContentPartPr>
                <p14:xfrm>
                  <a:off x="11094504" y="2593456"/>
                  <a:ext cx="3960" cy="16560"/>
                </p14:xfrm>
              </p:contentPart>
            </mc:Choice>
            <mc:Fallback xmlns="">
              <p:pic>
                <p:nvPicPr>
                  <p:cNvPr id="120" name="Ink 119">
                    <a:extLst>
                      <a:ext uri="{FF2B5EF4-FFF2-40B4-BE49-F238E27FC236}">
                        <a16:creationId xmlns:a16="http://schemas.microsoft.com/office/drawing/2014/main" id="{F21A7E9D-4CF7-009A-6062-CD1783072DC1}"/>
                      </a:ext>
                    </a:extLst>
                  </p:cNvPr>
                  <p:cNvPicPr/>
                  <p:nvPr/>
                </p:nvPicPr>
                <p:blipFill>
                  <a:blip r:embed="rId225"/>
                  <a:stretch>
                    <a:fillRect/>
                  </a:stretch>
                </p:blipFill>
                <p:spPr>
                  <a:xfrm>
                    <a:off x="11088894" y="2587336"/>
                    <a:ext cx="15180" cy="28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6">
                <p14:nvContentPartPr>
                  <p14:cNvPr id="121" name="Ink 120">
                    <a:extLst>
                      <a:ext uri="{FF2B5EF4-FFF2-40B4-BE49-F238E27FC236}">
                        <a16:creationId xmlns:a16="http://schemas.microsoft.com/office/drawing/2014/main" id="{D6A286C2-D9B1-E8D0-DD1B-7D1B8537D08F}"/>
                      </a:ext>
                    </a:extLst>
                  </p14:cNvPr>
                  <p14:cNvContentPartPr/>
                  <p14:nvPr/>
                </p14:nvContentPartPr>
                <p14:xfrm>
                  <a:off x="11140224" y="2502376"/>
                  <a:ext cx="88920" cy="169560"/>
                </p14:xfrm>
              </p:contentPart>
            </mc:Choice>
            <mc:Fallback xmlns="">
              <p:pic>
                <p:nvPicPr>
                  <p:cNvPr id="121" name="Ink 120">
                    <a:extLst>
                      <a:ext uri="{FF2B5EF4-FFF2-40B4-BE49-F238E27FC236}">
                        <a16:creationId xmlns:a16="http://schemas.microsoft.com/office/drawing/2014/main" id="{D6A286C2-D9B1-E8D0-DD1B-7D1B8537D08F}"/>
                      </a:ext>
                    </a:extLst>
                  </p:cNvPr>
                  <p:cNvPicPr/>
                  <p:nvPr/>
                </p:nvPicPr>
                <p:blipFill>
                  <a:blip r:embed="rId227"/>
                  <a:stretch>
                    <a:fillRect/>
                  </a:stretch>
                </p:blipFill>
                <p:spPr>
                  <a:xfrm>
                    <a:off x="11134104" y="2496256"/>
                    <a:ext cx="101160" cy="181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8">
                <p14:nvContentPartPr>
                  <p14:cNvPr id="122" name="Ink 121">
                    <a:extLst>
                      <a:ext uri="{FF2B5EF4-FFF2-40B4-BE49-F238E27FC236}">
                        <a16:creationId xmlns:a16="http://schemas.microsoft.com/office/drawing/2014/main" id="{8607BB27-CBB7-02E2-673D-9FA15A2C8808}"/>
                      </a:ext>
                    </a:extLst>
                  </p14:cNvPr>
                  <p14:cNvContentPartPr/>
                  <p14:nvPr/>
                </p14:nvContentPartPr>
                <p14:xfrm>
                  <a:off x="11175864" y="2473936"/>
                  <a:ext cx="100080" cy="36360"/>
                </p14:xfrm>
              </p:contentPart>
            </mc:Choice>
            <mc:Fallback xmlns="">
              <p:pic>
                <p:nvPicPr>
                  <p:cNvPr id="122" name="Ink 121">
                    <a:extLst>
                      <a:ext uri="{FF2B5EF4-FFF2-40B4-BE49-F238E27FC236}">
                        <a16:creationId xmlns:a16="http://schemas.microsoft.com/office/drawing/2014/main" id="{8607BB27-CBB7-02E2-673D-9FA15A2C8808}"/>
                      </a:ext>
                    </a:extLst>
                  </p:cNvPr>
                  <p:cNvPicPr/>
                  <p:nvPr/>
                </p:nvPicPr>
                <p:blipFill>
                  <a:blip r:embed="rId229"/>
                  <a:stretch>
                    <a:fillRect/>
                  </a:stretch>
                </p:blipFill>
                <p:spPr>
                  <a:xfrm>
                    <a:off x="11169744" y="2467816"/>
                    <a:ext cx="112320" cy="48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0">
                <p14:nvContentPartPr>
                  <p14:cNvPr id="137" name="Ink 136">
                    <a:extLst>
                      <a:ext uri="{FF2B5EF4-FFF2-40B4-BE49-F238E27FC236}">
                        <a16:creationId xmlns:a16="http://schemas.microsoft.com/office/drawing/2014/main" id="{D6AD1AB7-4ABE-3530-F9AE-786739E4CAA9}"/>
                      </a:ext>
                    </a:extLst>
                  </p14:cNvPr>
                  <p14:cNvContentPartPr/>
                  <p14:nvPr/>
                </p14:nvContentPartPr>
                <p14:xfrm>
                  <a:off x="11278464" y="2440096"/>
                  <a:ext cx="110160" cy="209520"/>
                </p14:xfrm>
              </p:contentPart>
            </mc:Choice>
            <mc:Fallback xmlns="">
              <p:pic>
                <p:nvPicPr>
                  <p:cNvPr id="137" name="Ink 136">
                    <a:extLst>
                      <a:ext uri="{FF2B5EF4-FFF2-40B4-BE49-F238E27FC236}">
                        <a16:creationId xmlns:a16="http://schemas.microsoft.com/office/drawing/2014/main" id="{D6AD1AB7-4ABE-3530-F9AE-786739E4CAA9}"/>
                      </a:ext>
                    </a:extLst>
                  </p:cNvPr>
                  <p:cNvPicPr/>
                  <p:nvPr/>
                </p:nvPicPr>
                <p:blipFill>
                  <a:blip r:embed="rId231"/>
                  <a:stretch>
                    <a:fillRect/>
                  </a:stretch>
                </p:blipFill>
                <p:spPr>
                  <a:xfrm>
                    <a:off x="11272344" y="2433976"/>
                    <a:ext cx="122400" cy="221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88DE67DF-6805-5A59-49A0-BD8BD51472D7}"/>
                    </a:ext>
                  </a:extLst>
                </p14:cNvPr>
                <p14:cNvContentPartPr/>
                <p14:nvPr/>
              </p14:nvContentPartPr>
              <p14:xfrm>
                <a:off x="10392504" y="3792976"/>
                <a:ext cx="412200" cy="18324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88DE67DF-6805-5A59-49A0-BD8BD51472D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386384" y="3786856"/>
                  <a:ext cx="424440" cy="1954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2784BB81-55CA-49B0-D2BE-2FB4D9A31694}"/>
                </a:ext>
              </a:extLst>
            </p:cNvPr>
            <p:cNvGrpSpPr/>
            <p:nvPr/>
          </p:nvGrpSpPr>
          <p:grpSpPr>
            <a:xfrm>
              <a:off x="10971744" y="3704416"/>
              <a:ext cx="389160" cy="198360"/>
              <a:chOff x="10971744" y="3704416"/>
              <a:chExt cx="389160" cy="198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34">
                <p14:nvContentPartPr>
                  <p14:cNvPr id="201" name="Ink 200">
                    <a:extLst>
                      <a:ext uri="{FF2B5EF4-FFF2-40B4-BE49-F238E27FC236}">
                        <a16:creationId xmlns:a16="http://schemas.microsoft.com/office/drawing/2014/main" id="{7C21624A-DB2E-D11D-6F84-FF0A5E801970}"/>
                      </a:ext>
                    </a:extLst>
                  </p14:cNvPr>
                  <p14:cNvContentPartPr/>
                  <p14:nvPr/>
                </p14:nvContentPartPr>
                <p14:xfrm>
                  <a:off x="10971744" y="3735016"/>
                  <a:ext cx="102960" cy="167760"/>
                </p14:xfrm>
              </p:contentPart>
            </mc:Choice>
            <mc:Fallback xmlns="">
              <p:pic>
                <p:nvPicPr>
                  <p:cNvPr id="201" name="Ink 200">
                    <a:extLst>
                      <a:ext uri="{FF2B5EF4-FFF2-40B4-BE49-F238E27FC236}">
                        <a16:creationId xmlns:a16="http://schemas.microsoft.com/office/drawing/2014/main" id="{7C21624A-DB2E-D11D-6F84-FF0A5E801970}"/>
                      </a:ext>
                    </a:extLst>
                  </p:cNvPr>
                  <p:cNvPicPr/>
                  <p:nvPr/>
                </p:nvPicPr>
                <p:blipFill>
                  <a:blip r:embed="rId235"/>
                  <a:stretch>
                    <a:fillRect/>
                  </a:stretch>
                </p:blipFill>
                <p:spPr>
                  <a:xfrm>
                    <a:off x="10965624" y="3728896"/>
                    <a:ext cx="115200" cy="180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6">
                <p14:nvContentPartPr>
                  <p14:cNvPr id="204" name="Ink 203">
                    <a:extLst>
                      <a:ext uri="{FF2B5EF4-FFF2-40B4-BE49-F238E27FC236}">
                        <a16:creationId xmlns:a16="http://schemas.microsoft.com/office/drawing/2014/main" id="{1C74AD27-4E46-B8EA-333A-07BD45EFBB02}"/>
                      </a:ext>
                    </a:extLst>
                  </p14:cNvPr>
                  <p14:cNvContentPartPr/>
                  <p14:nvPr/>
                </p14:nvContentPartPr>
                <p14:xfrm>
                  <a:off x="11134104" y="3811336"/>
                  <a:ext cx="2880" cy="8640"/>
                </p14:xfrm>
              </p:contentPart>
            </mc:Choice>
            <mc:Fallback xmlns="">
              <p:pic>
                <p:nvPicPr>
                  <p:cNvPr id="204" name="Ink 203">
                    <a:extLst>
                      <a:ext uri="{FF2B5EF4-FFF2-40B4-BE49-F238E27FC236}">
                        <a16:creationId xmlns:a16="http://schemas.microsoft.com/office/drawing/2014/main" id="{1C74AD27-4E46-B8EA-333A-07BD45EFBB02}"/>
                      </a:ext>
                    </a:extLst>
                  </p:cNvPr>
                  <p:cNvPicPr/>
                  <p:nvPr/>
                </p:nvPicPr>
                <p:blipFill>
                  <a:blip r:embed="rId237"/>
                  <a:stretch>
                    <a:fillRect/>
                  </a:stretch>
                </p:blipFill>
                <p:spPr>
                  <a:xfrm>
                    <a:off x="11127984" y="3805216"/>
                    <a:ext cx="15120" cy="20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8">
                <p14:nvContentPartPr>
                  <p14:cNvPr id="206" name="Ink 205">
                    <a:extLst>
                      <a:ext uri="{FF2B5EF4-FFF2-40B4-BE49-F238E27FC236}">
                        <a16:creationId xmlns:a16="http://schemas.microsoft.com/office/drawing/2014/main" id="{67675965-4DA9-B260-61A6-76EFD420DEAA}"/>
                      </a:ext>
                    </a:extLst>
                  </p14:cNvPr>
                  <p14:cNvContentPartPr/>
                  <p14:nvPr/>
                </p14:nvContentPartPr>
                <p14:xfrm>
                  <a:off x="11176584" y="3736096"/>
                  <a:ext cx="112680" cy="136800"/>
                </p14:xfrm>
              </p:contentPart>
            </mc:Choice>
            <mc:Fallback xmlns="">
              <p:pic>
                <p:nvPicPr>
                  <p:cNvPr id="206" name="Ink 205">
                    <a:extLst>
                      <a:ext uri="{FF2B5EF4-FFF2-40B4-BE49-F238E27FC236}">
                        <a16:creationId xmlns:a16="http://schemas.microsoft.com/office/drawing/2014/main" id="{67675965-4DA9-B260-61A6-76EFD420DEAA}"/>
                      </a:ext>
                    </a:extLst>
                  </p:cNvPr>
                  <p:cNvPicPr/>
                  <p:nvPr/>
                </p:nvPicPr>
                <p:blipFill>
                  <a:blip r:embed="rId239"/>
                  <a:stretch>
                    <a:fillRect/>
                  </a:stretch>
                </p:blipFill>
                <p:spPr>
                  <a:xfrm>
                    <a:off x="11170464" y="3729976"/>
                    <a:ext cx="124920" cy="149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0">
                <p14:nvContentPartPr>
                  <p14:cNvPr id="210" name="Ink 209">
                    <a:extLst>
                      <a:ext uri="{FF2B5EF4-FFF2-40B4-BE49-F238E27FC236}">
                        <a16:creationId xmlns:a16="http://schemas.microsoft.com/office/drawing/2014/main" id="{E46C7BBD-118E-FC68-1D68-C92D650E58E1}"/>
                      </a:ext>
                    </a:extLst>
                  </p14:cNvPr>
                  <p14:cNvContentPartPr/>
                  <p14:nvPr/>
                </p14:nvContentPartPr>
                <p14:xfrm>
                  <a:off x="11265144" y="3704416"/>
                  <a:ext cx="95760" cy="154080"/>
                </p14:xfrm>
              </p:contentPart>
            </mc:Choice>
            <mc:Fallback xmlns="">
              <p:pic>
                <p:nvPicPr>
                  <p:cNvPr id="210" name="Ink 209">
                    <a:extLst>
                      <a:ext uri="{FF2B5EF4-FFF2-40B4-BE49-F238E27FC236}">
                        <a16:creationId xmlns:a16="http://schemas.microsoft.com/office/drawing/2014/main" id="{E46C7BBD-118E-FC68-1D68-C92D650E58E1}"/>
                      </a:ext>
                    </a:extLst>
                  </p:cNvPr>
                  <p:cNvPicPr/>
                  <p:nvPr/>
                </p:nvPicPr>
                <p:blipFill>
                  <a:blip r:embed="rId241"/>
                  <a:stretch>
                    <a:fillRect/>
                  </a:stretch>
                </p:blipFill>
                <p:spPr>
                  <a:xfrm>
                    <a:off x="11259001" y="3698296"/>
                    <a:ext cx="108046" cy="1663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5C8004B-093D-5006-BBF7-7D995B0ACF89}"/>
                </a:ext>
              </a:extLst>
            </p:cNvPr>
            <p:cNvGrpSpPr/>
            <p:nvPr/>
          </p:nvGrpSpPr>
          <p:grpSpPr>
            <a:xfrm>
              <a:off x="10446144" y="4816456"/>
              <a:ext cx="973080" cy="368280"/>
              <a:chOff x="10446144" y="4816456"/>
              <a:chExt cx="973080" cy="368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42">
                <p14:nvContentPartPr>
                  <p14:cNvPr id="223" name="Ink 222">
                    <a:extLst>
                      <a:ext uri="{FF2B5EF4-FFF2-40B4-BE49-F238E27FC236}">
                        <a16:creationId xmlns:a16="http://schemas.microsoft.com/office/drawing/2014/main" id="{811DA793-69D6-213D-53C9-00EB92542AC5}"/>
                      </a:ext>
                    </a:extLst>
                  </p14:cNvPr>
                  <p14:cNvContentPartPr/>
                  <p14:nvPr/>
                </p14:nvContentPartPr>
                <p14:xfrm>
                  <a:off x="10446144" y="4983496"/>
                  <a:ext cx="439560" cy="201240"/>
                </p14:xfrm>
              </p:contentPart>
            </mc:Choice>
            <mc:Fallback xmlns="">
              <p:pic>
                <p:nvPicPr>
                  <p:cNvPr id="223" name="Ink 222">
                    <a:extLst>
                      <a:ext uri="{FF2B5EF4-FFF2-40B4-BE49-F238E27FC236}">
                        <a16:creationId xmlns:a16="http://schemas.microsoft.com/office/drawing/2014/main" id="{811DA793-69D6-213D-53C9-00EB92542AC5}"/>
                      </a:ext>
                    </a:extLst>
                  </p:cNvPr>
                  <p:cNvPicPr/>
                  <p:nvPr/>
                </p:nvPicPr>
                <p:blipFill>
                  <a:blip r:embed="rId243"/>
                  <a:stretch>
                    <a:fillRect/>
                  </a:stretch>
                </p:blipFill>
                <p:spPr>
                  <a:xfrm>
                    <a:off x="10440024" y="4977376"/>
                    <a:ext cx="451800" cy="213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4">
                <p14:nvContentPartPr>
                  <p14:cNvPr id="256" name="Ink 255">
                    <a:extLst>
                      <a:ext uri="{FF2B5EF4-FFF2-40B4-BE49-F238E27FC236}">
                        <a16:creationId xmlns:a16="http://schemas.microsoft.com/office/drawing/2014/main" id="{9B75B263-457D-8BB0-A7AA-F224D28535ED}"/>
                      </a:ext>
                    </a:extLst>
                  </p14:cNvPr>
                  <p14:cNvContentPartPr/>
                  <p14:nvPr/>
                </p14:nvContentPartPr>
                <p14:xfrm>
                  <a:off x="11030424" y="4889176"/>
                  <a:ext cx="117720" cy="166320"/>
                </p14:xfrm>
              </p:contentPart>
            </mc:Choice>
            <mc:Fallback xmlns="">
              <p:pic>
                <p:nvPicPr>
                  <p:cNvPr id="256" name="Ink 255">
                    <a:extLst>
                      <a:ext uri="{FF2B5EF4-FFF2-40B4-BE49-F238E27FC236}">
                        <a16:creationId xmlns:a16="http://schemas.microsoft.com/office/drawing/2014/main" id="{9B75B263-457D-8BB0-A7AA-F224D28535ED}"/>
                      </a:ext>
                    </a:extLst>
                  </p:cNvPr>
                  <p:cNvPicPr/>
                  <p:nvPr/>
                </p:nvPicPr>
                <p:blipFill>
                  <a:blip r:embed="rId245"/>
                  <a:stretch>
                    <a:fillRect/>
                  </a:stretch>
                </p:blipFill>
                <p:spPr>
                  <a:xfrm>
                    <a:off x="11024323" y="4883056"/>
                    <a:ext cx="129923" cy="17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6">
                <p14:nvContentPartPr>
                  <p14:cNvPr id="257" name="Ink 256">
                    <a:extLst>
                      <a:ext uri="{FF2B5EF4-FFF2-40B4-BE49-F238E27FC236}">
                        <a16:creationId xmlns:a16="http://schemas.microsoft.com/office/drawing/2014/main" id="{6C203639-1817-E665-C068-42637BAD6E3F}"/>
                      </a:ext>
                    </a:extLst>
                  </p14:cNvPr>
                  <p14:cNvContentPartPr/>
                  <p14:nvPr/>
                </p14:nvContentPartPr>
                <p14:xfrm>
                  <a:off x="11208624" y="4959016"/>
                  <a:ext cx="9360" cy="9360"/>
                </p14:xfrm>
              </p:contentPart>
            </mc:Choice>
            <mc:Fallback xmlns="">
              <p:pic>
                <p:nvPicPr>
                  <p:cNvPr id="257" name="Ink 256">
                    <a:extLst>
                      <a:ext uri="{FF2B5EF4-FFF2-40B4-BE49-F238E27FC236}">
                        <a16:creationId xmlns:a16="http://schemas.microsoft.com/office/drawing/2014/main" id="{6C203639-1817-E665-C068-42637BAD6E3F}"/>
                      </a:ext>
                    </a:extLst>
                  </p:cNvPr>
                  <p:cNvPicPr/>
                  <p:nvPr/>
                </p:nvPicPr>
                <p:blipFill>
                  <a:blip r:embed="rId247"/>
                  <a:stretch>
                    <a:fillRect/>
                  </a:stretch>
                </p:blipFill>
                <p:spPr>
                  <a:xfrm>
                    <a:off x="11202731" y="4952896"/>
                    <a:ext cx="21147" cy="2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8">
                <p14:nvContentPartPr>
                  <p14:cNvPr id="258" name="Ink 257">
                    <a:extLst>
                      <a:ext uri="{FF2B5EF4-FFF2-40B4-BE49-F238E27FC236}">
                        <a16:creationId xmlns:a16="http://schemas.microsoft.com/office/drawing/2014/main" id="{9D4111BD-71D5-D5DE-2BBA-7007D30CBA24}"/>
                      </a:ext>
                    </a:extLst>
                  </p14:cNvPr>
                  <p14:cNvContentPartPr/>
                  <p14:nvPr/>
                </p14:nvContentPartPr>
                <p14:xfrm>
                  <a:off x="11271264" y="4846696"/>
                  <a:ext cx="27720" cy="163800"/>
                </p14:xfrm>
              </p:contentPart>
            </mc:Choice>
            <mc:Fallback xmlns="">
              <p:pic>
                <p:nvPicPr>
                  <p:cNvPr id="258" name="Ink 257">
                    <a:extLst>
                      <a:ext uri="{FF2B5EF4-FFF2-40B4-BE49-F238E27FC236}">
                        <a16:creationId xmlns:a16="http://schemas.microsoft.com/office/drawing/2014/main" id="{9D4111BD-71D5-D5DE-2BBA-7007D30CBA24}"/>
                      </a:ext>
                    </a:extLst>
                  </p:cNvPr>
                  <p:cNvPicPr/>
                  <p:nvPr/>
                </p:nvPicPr>
                <p:blipFill>
                  <a:blip r:embed="rId249"/>
                  <a:stretch>
                    <a:fillRect/>
                  </a:stretch>
                </p:blipFill>
                <p:spPr>
                  <a:xfrm>
                    <a:off x="11265144" y="4840576"/>
                    <a:ext cx="39960" cy="176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0">
                <p14:nvContentPartPr>
                  <p14:cNvPr id="259" name="Ink 258">
                    <a:extLst>
                      <a:ext uri="{FF2B5EF4-FFF2-40B4-BE49-F238E27FC236}">
                        <a16:creationId xmlns:a16="http://schemas.microsoft.com/office/drawing/2014/main" id="{F8313131-0828-0844-6862-7DB0F37C79FE}"/>
                      </a:ext>
                    </a:extLst>
                  </p14:cNvPr>
                  <p14:cNvContentPartPr/>
                  <p14:nvPr/>
                </p14:nvContentPartPr>
                <p14:xfrm>
                  <a:off x="11325984" y="4816456"/>
                  <a:ext cx="93240" cy="177840"/>
                </p14:xfrm>
              </p:contentPart>
            </mc:Choice>
            <mc:Fallback xmlns="">
              <p:pic>
                <p:nvPicPr>
                  <p:cNvPr id="259" name="Ink 258">
                    <a:extLst>
                      <a:ext uri="{FF2B5EF4-FFF2-40B4-BE49-F238E27FC236}">
                        <a16:creationId xmlns:a16="http://schemas.microsoft.com/office/drawing/2014/main" id="{F8313131-0828-0844-6862-7DB0F37C79FE}"/>
                      </a:ext>
                    </a:extLst>
                  </p:cNvPr>
                  <p:cNvPicPr/>
                  <p:nvPr/>
                </p:nvPicPr>
                <p:blipFill>
                  <a:blip r:embed="rId251"/>
                  <a:stretch>
                    <a:fillRect/>
                  </a:stretch>
                </p:blipFill>
                <p:spPr>
                  <a:xfrm>
                    <a:off x="11319864" y="4810336"/>
                    <a:ext cx="105480" cy="1900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76808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D72CE-B54C-0697-B181-9DD4FF4C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3" y="134505"/>
            <a:ext cx="10963655" cy="543589"/>
          </a:xfrm>
        </p:spPr>
        <p:txBody>
          <a:bodyPr/>
          <a:lstStyle/>
          <a:p>
            <a:r>
              <a:rPr lang="en-US" dirty="0"/>
              <a:t>References (slide 1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1E6EE-B3EB-38D4-A0A2-A3A114278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934947"/>
            <a:ext cx="10963656" cy="5650787"/>
          </a:xfrm>
        </p:spPr>
        <p:txBody>
          <a:bodyPr/>
          <a:lstStyle/>
          <a:p>
            <a:r>
              <a:rPr lang="en-US" dirty="0"/>
              <a:t>Allen Institute (Mar. 2019). </a:t>
            </a:r>
            <a:r>
              <a:rPr lang="en-US" i="1" dirty="0"/>
              <a:t>5 Unsolved Mysteries About the Brain</a:t>
            </a:r>
            <a:r>
              <a:rPr lang="en-US" dirty="0"/>
              <a:t>. Online article authored by Rachel Tompa. Allen Institute for Brain Science. </a:t>
            </a:r>
            <a:r>
              <a:rPr lang="en-US" dirty="0">
                <a:hlinkClick r:id="rId2"/>
              </a:rPr>
              <a:t>https://alleninstitute.org/news/5-unsolved-mysteries-about-the-brain</a:t>
            </a:r>
            <a:endParaRPr lang="en-US" dirty="0"/>
          </a:p>
          <a:p>
            <a:r>
              <a:rPr lang="en-US" dirty="0"/>
              <a:t>Appiah, Kwame Anthony (July 2026). “AI is changing what we can do. Who we become is still our choice.” </a:t>
            </a:r>
            <a:r>
              <a:rPr lang="en-US" i="1" dirty="0"/>
              <a:t>The Humanist Review of AI</a:t>
            </a:r>
            <a:r>
              <a:rPr lang="en-US" dirty="0"/>
              <a:t>, 01.</a:t>
            </a:r>
          </a:p>
          <a:p>
            <a:r>
              <a:rPr lang="en-US" dirty="0"/>
              <a:t>Baxter, James K. (1948). “High Country Weather.” In </a:t>
            </a:r>
            <a:r>
              <a:rPr lang="en-US" i="1" dirty="0"/>
              <a:t>Blow, Wind of Fruitfulness</a:t>
            </a:r>
            <a:r>
              <a:rPr lang="en-US" dirty="0"/>
              <a:t>. Christchurch, New Zealand: Caxton Press.</a:t>
            </a:r>
          </a:p>
          <a:p>
            <a:r>
              <a:rPr lang="en-US" dirty="0"/>
              <a:t>Bengio, Yoshua, et al. (2003). “A Neural Probabilistic Language Model.” </a:t>
            </a:r>
            <a:r>
              <a:rPr lang="en-US" i="1" dirty="0"/>
              <a:t>Journal of Machine Learning Research</a:t>
            </a:r>
            <a:r>
              <a:rPr lang="en-US" dirty="0"/>
              <a:t>, 3, 1137–1155.</a:t>
            </a:r>
          </a:p>
          <a:p>
            <a:r>
              <a:rPr lang="en-US" dirty="0"/>
              <a:t>Bilen, Eren, and Pranav Azad (2026). “AI for Rubik’s Cube: Mimicking Human Solve.” Work in progress. </a:t>
            </a:r>
            <a:r>
              <a:rPr lang="en-US" dirty="0">
                <a:hlinkClick r:id="rId3"/>
              </a:rPr>
              <a:t>https://ernbilen.github.io/WPs.html</a:t>
            </a:r>
            <a:endParaRPr lang="en-US" dirty="0"/>
          </a:p>
          <a:p>
            <a:r>
              <a:rPr lang="en-US" dirty="0"/>
              <a:t>Burnett, D. Graham (Apr. 2025). “Will the Humanities Survive Artificial Intelligence?” </a:t>
            </a:r>
            <a:r>
              <a:rPr lang="en-US" i="1" dirty="0"/>
              <a:t>The New Yorker</a:t>
            </a:r>
            <a:r>
              <a:rPr lang="en-US" dirty="0"/>
              <a:t>. </a:t>
            </a:r>
            <a:r>
              <a:rPr lang="en-US" dirty="0">
                <a:hlinkClick r:id="rId4"/>
              </a:rPr>
              <a:t>https://www.newyorker.com/culture/the-weekend-essay/will-the-humanities-survive-artificial-intelligence</a:t>
            </a:r>
            <a:endParaRPr lang="en-US" dirty="0"/>
          </a:p>
          <a:p>
            <a:r>
              <a:rPr lang="en-US" dirty="0"/>
              <a:t>Calvert, Jane E. (2024). </a:t>
            </a:r>
            <a:r>
              <a:rPr lang="en-US" i="1" dirty="0"/>
              <a:t>Penman of the Founding: A Biography of John Dickinson</a:t>
            </a:r>
            <a:r>
              <a:rPr lang="en-US" dirty="0"/>
              <a:t>. New York: Oxford University Press. ISBN 9780197541692.</a:t>
            </a:r>
          </a:p>
          <a:p>
            <a:r>
              <a:rPr lang="en-US" dirty="0"/>
              <a:t>Damasio, A. (2010). </a:t>
            </a:r>
            <a:r>
              <a:rPr lang="en-US" i="1" dirty="0"/>
              <a:t>Self Comes to Mind: Constructing the Conscious Brain</a:t>
            </a:r>
            <a:r>
              <a:rPr lang="en-US" dirty="0"/>
              <a:t>. Pantheon.</a:t>
            </a:r>
          </a:p>
          <a:p>
            <a:r>
              <a:rPr lang="en-US" dirty="0"/>
              <a:t>Dehaene, Stanislas (2014). </a:t>
            </a:r>
            <a:r>
              <a:rPr lang="en-US" i="1" dirty="0"/>
              <a:t>Consciousness and the Brain: Deciphering How the Brain Codes Our Thoughts</a:t>
            </a:r>
            <a:r>
              <a:rPr lang="en-US" dirty="0"/>
              <a:t>. Viking.</a:t>
            </a:r>
          </a:p>
          <a:p>
            <a:r>
              <a:rPr lang="en-US" dirty="0"/>
              <a:t>Deng, Jia, et al. (2009). “ImageNet: A Large-Scale Hierarchical Image Database.” In </a:t>
            </a:r>
            <a:r>
              <a:rPr lang="en-US" i="1" dirty="0"/>
              <a:t>Proceedings of the IEEE Conference on Computer Vision and Pattern Recognition</a:t>
            </a:r>
            <a:r>
              <a:rPr lang="en-US" dirty="0"/>
              <a:t>, 248–255. </a:t>
            </a:r>
            <a:r>
              <a:rPr lang="en-US" dirty="0">
                <a:hlinkClick r:id="rId5"/>
              </a:rPr>
              <a:t>https://doi.org/10.1109/CVPR.2009.5206848</a:t>
            </a:r>
            <a:endParaRPr lang="en-US" dirty="0"/>
          </a:p>
          <a:p>
            <a:r>
              <a:rPr lang="en-US" dirty="0"/>
              <a:t>Dennett, Daniel C. (1991). </a:t>
            </a:r>
            <a:r>
              <a:rPr lang="en-US" i="1" dirty="0"/>
              <a:t>Consciousness Explained</a:t>
            </a:r>
            <a:r>
              <a:rPr lang="en-US" dirty="0"/>
              <a:t>. Little, Brown and Co.</a:t>
            </a:r>
          </a:p>
        </p:txBody>
      </p:sp>
    </p:spTree>
    <p:extLst>
      <p:ext uri="{BB962C8B-B14F-4D97-AF65-F5344CB8AC3E}">
        <p14:creationId xmlns:p14="http://schemas.microsoft.com/office/powerpoint/2010/main" val="1193219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C8390-64B1-E068-EA74-76823624B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021E-913B-C00D-00CE-9CC993D3A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3" y="134505"/>
            <a:ext cx="10963655" cy="543589"/>
          </a:xfrm>
        </p:spPr>
        <p:txBody>
          <a:bodyPr/>
          <a:lstStyle/>
          <a:p>
            <a:r>
              <a:rPr lang="en-US" dirty="0"/>
              <a:t>References (slide 2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3A32C-B1E3-8459-C9AB-C5F9D0A60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934947"/>
            <a:ext cx="10963656" cy="5650787"/>
          </a:xfrm>
        </p:spPr>
        <p:txBody>
          <a:bodyPr/>
          <a:lstStyle/>
          <a:p>
            <a:r>
              <a:rPr lang="en-US" dirty="0"/>
              <a:t>English, L. Q. (2017). </a:t>
            </a:r>
            <a:r>
              <a:rPr lang="en-US" i="1" dirty="0"/>
              <a:t>There Is No Theory of Everything: A Physics Perspective on Emergence</a:t>
            </a:r>
            <a:r>
              <a:rPr lang="en-US" dirty="0"/>
              <a:t>. Springer. ISBN 9783319591506. </a:t>
            </a:r>
            <a:r>
              <a:rPr lang="en-US" dirty="0">
                <a:hlinkClick r:id="rId2"/>
              </a:rPr>
              <a:t>https://books.google.com/books?id=1fwwDwAAQBAJ</a:t>
            </a:r>
            <a:endParaRPr lang="en-US" dirty="0"/>
          </a:p>
          <a:p>
            <a:r>
              <a:rPr lang="en-US" dirty="0"/>
              <a:t>Forrester, R., and Z. Deitch (n.d.). “Predicting Effective </a:t>
            </a:r>
            <a:r>
              <a:rPr lang="en-US" dirty="0" err="1"/>
              <a:t>Linearizations</a:t>
            </a:r>
            <a:r>
              <a:rPr lang="en-US" dirty="0"/>
              <a:t> for 0-1 Quadratic Programs via Multi-Class Classification.” Work in progress.</a:t>
            </a:r>
          </a:p>
          <a:p>
            <a:r>
              <a:rPr lang="en-US" dirty="0"/>
              <a:t>Fromm, J. (2004). </a:t>
            </a:r>
            <a:r>
              <a:rPr lang="en-US" i="1" dirty="0"/>
              <a:t>The Emergence of Complexity</a:t>
            </a:r>
            <a:r>
              <a:rPr lang="en-US" dirty="0"/>
              <a:t>. Kassel University Press. ISBN 9783899580693. </a:t>
            </a:r>
            <a:r>
              <a:rPr lang="en-US" dirty="0">
                <a:hlinkClick r:id="rId3"/>
              </a:rPr>
              <a:t>https://books.google.com/books?id=lzRVAAAACAAJ</a:t>
            </a:r>
            <a:endParaRPr lang="en-US" dirty="0"/>
          </a:p>
          <a:p>
            <a:r>
              <a:rPr lang="en-US" dirty="0"/>
              <a:t>Hinton, Geoffrey E., Simon </a:t>
            </a:r>
            <a:r>
              <a:rPr lang="en-US" dirty="0" err="1"/>
              <a:t>Osindero</a:t>
            </a:r>
            <a:r>
              <a:rPr lang="en-US" dirty="0"/>
              <a:t>, and Yee-Whye Teh (2006). “A Fast Learning Algorithm for Deep Belief Nets.” </a:t>
            </a:r>
            <a:r>
              <a:rPr lang="en-US" i="1" dirty="0"/>
              <a:t>Neural Computation</a:t>
            </a:r>
            <a:r>
              <a:rPr lang="en-US" dirty="0"/>
              <a:t>, 18(7), 1527–1554.</a:t>
            </a:r>
          </a:p>
          <a:p>
            <a:r>
              <a:rPr lang="en-US" dirty="0"/>
              <a:t>Hopfield, John J. (1982). “Neural Networks and Physical Systems with Emergent Collective Computational Abilities.” </a:t>
            </a:r>
            <a:r>
              <a:rPr lang="en-US" i="1" dirty="0"/>
              <a:t>Proceedings of the National Academy of Sciences</a:t>
            </a:r>
            <a:r>
              <a:rPr lang="en-US" dirty="0"/>
              <a:t>, 79(8), 2554–2558.</a:t>
            </a:r>
          </a:p>
          <a:p>
            <a:r>
              <a:rPr lang="en-US" dirty="0"/>
              <a:t>Huang, Xiaoyu, and Lulu Wang (2026). “Emergent Latent-State Computation under Stochastic Volatility.” </a:t>
            </a:r>
            <a:r>
              <a:rPr lang="en-US" i="1" dirty="0" err="1"/>
              <a:t>arXiv</a:t>
            </a:r>
            <a:r>
              <a:rPr lang="en-US" i="1" dirty="0"/>
              <a:t> preprint arXiv:2607.25459</a:t>
            </a:r>
            <a:r>
              <a:rPr lang="en-US" dirty="0"/>
              <a:t>. Also presented at ICML 2026 Mechanistic Interpretability Workshop.</a:t>
            </a:r>
          </a:p>
          <a:p>
            <a:r>
              <a:rPr lang="en-US" dirty="0"/>
              <a:t>Hubel, David H., and Torsten N. Wiesel (1959). “Receptive Fields of Single </a:t>
            </a:r>
            <a:r>
              <a:rPr lang="en-US" dirty="0" err="1"/>
              <a:t>Neurones</a:t>
            </a:r>
            <a:r>
              <a:rPr lang="en-US" dirty="0"/>
              <a:t> in the Cat’s Striate Cortex.” </a:t>
            </a:r>
            <a:r>
              <a:rPr lang="en-US" i="1" dirty="0"/>
              <a:t>The Journal of Physiology</a:t>
            </a:r>
            <a:r>
              <a:rPr lang="en-US" dirty="0"/>
              <a:t>, 148(3), 574–591.</a:t>
            </a:r>
          </a:p>
          <a:p>
            <a:r>
              <a:rPr lang="en-US" dirty="0"/>
              <a:t>Kessler, Zachary (2025). “Monetary Policy Quality and Institutional Central Bank Structure: A Reinforcement Learning Approach.” Available at SSRN. </a:t>
            </a:r>
            <a:r>
              <a:rPr lang="en-US" dirty="0">
                <a:hlinkClick r:id="rId4"/>
              </a:rPr>
              <a:t>https://doi.org/10.2139/ssrn.4596355</a:t>
            </a:r>
            <a:r>
              <a:rPr lang="en-US" dirty="0"/>
              <a:t>; </a:t>
            </a:r>
            <a:r>
              <a:rPr lang="en-US" dirty="0">
                <a:hlinkClick r:id="rId5"/>
              </a:rPr>
              <a:t>https://ssrn.com/abstract=4596355</a:t>
            </a:r>
            <a:endParaRPr lang="en-US" dirty="0"/>
          </a:p>
          <a:p>
            <a:r>
              <a:rPr lang="en-US" dirty="0"/>
              <a:t>Kim, Boo Sung (July 2021). “Visualization of Deep Convolutional Neural Networks.” Unpublished research project.</a:t>
            </a:r>
          </a:p>
        </p:txBody>
      </p:sp>
    </p:spTree>
    <p:extLst>
      <p:ext uri="{BB962C8B-B14F-4D97-AF65-F5344CB8AC3E}">
        <p14:creationId xmlns:p14="http://schemas.microsoft.com/office/powerpoint/2010/main" val="1039404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B65FE-948D-32DF-A030-49F47351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5DF5-3B67-6986-5C33-5BAF98430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3" y="134505"/>
            <a:ext cx="10963655" cy="543589"/>
          </a:xfrm>
        </p:spPr>
        <p:txBody>
          <a:bodyPr/>
          <a:lstStyle/>
          <a:p>
            <a:r>
              <a:rPr lang="en-US" dirty="0"/>
              <a:t>References (slide 3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1610F-3337-AD2E-8386-8005B6BD6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934947"/>
            <a:ext cx="10963656" cy="5650787"/>
          </a:xfrm>
        </p:spPr>
        <p:txBody>
          <a:bodyPr/>
          <a:lstStyle/>
          <a:p>
            <a:r>
              <a:rPr lang="en-US" dirty="0" err="1"/>
              <a:t>Krizhevsky</a:t>
            </a:r>
            <a:r>
              <a:rPr lang="en-US" dirty="0"/>
              <a:t>, Alex, Ilya </a:t>
            </a:r>
            <a:r>
              <a:rPr lang="en-US" dirty="0" err="1"/>
              <a:t>Sutskever</a:t>
            </a:r>
            <a:r>
              <a:rPr lang="en-US" dirty="0"/>
              <a:t>, and Geoffrey E. Hinton (2012). “ImageNet Classification with Deep Convolutional Neural Networks.” In </a:t>
            </a:r>
            <a:r>
              <a:rPr lang="en-US" i="1" dirty="0"/>
              <a:t>Advances in Neural Information Processing Systems</a:t>
            </a:r>
            <a:r>
              <a:rPr lang="en-US" dirty="0"/>
              <a:t>, edited by F. Pereira et al., vol. 25, 1097–1105. </a:t>
            </a:r>
            <a:r>
              <a:rPr lang="en-US" dirty="0">
                <a:hlinkClick r:id="rId2"/>
              </a:rPr>
              <a:t>https://proceedings.neurips.cc/paper_files/paper/2012/file/c399862d3b9d6b76c8436e924a68c45b-Paper.pdf</a:t>
            </a:r>
            <a:endParaRPr lang="en-US" dirty="0"/>
          </a:p>
          <a:p>
            <a:r>
              <a:rPr lang="en-US" dirty="0"/>
              <a:t>LeCun, Yann, et al. (1998). “Gradient-Based Learning Applied to Document Recognition.” </a:t>
            </a:r>
            <a:r>
              <a:rPr lang="en-US" i="1" dirty="0"/>
              <a:t>Proceedings of the IEEE</a:t>
            </a:r>
            <a:r>
              <a:rPr lang="en-US" dirty="0"/>
              <a:t>, 86(11), 2278–2324. </a:t>
            </a:r>
            <a:r>
              <a:rPr lang="en-US" dirty="0">
                <a:hlinkClick r:id="rId3"/>
              </a:rPr>
              <a:t>https://doi.org/10.1109/5.726791</a:t>
            </a:r>
            <a:endParaRPr lang="en-US" dirty="0"/>
          </a:p>
          <a:p>
            <a:r>
              <a:rPr lang="en-US" dirty="0"/>
              <a:t>Li, Fei-Fei (2023). </a:t>
            </a:r>
            <a:r>
              <a:rPr lang="en-US" i="1" dirty="0"/>
              <a:t>The Worlds I See: Curiosity, Exploration, and Discovery at the Dawn of AI</a:t>
            </a:r>
            <a:r>
              <a:rPr lang="en-US" dirty="0"/>
              <a:t>. Flatiron Books.</a:t>
            </a:r>
          </a:p>
          <a:p>
            <a:r>
              <a:rPr lang="en-US" dirty="0"/>
              <a:t>Lucretius (n.d.). </a:t>
            </a:r>
            <a:r>
              <a:rPr lang="en-US" i="1" dirty="0"/>
              <a:t>De Rerum Natura</a:t>
            </a:r>
            <a:r>
              <a:rPr lang="en-US" dirty="0"/>
              <a:t>. Written c. 55 BCE; quotation is author’s paraphrase of the 1916 Leonard translation; from Book 3, “Nature and Composition of the Mind.”</a:t>
            </a:r>
          </a:p>
          <a:p>
            <a:r>
              <a:rPr lang="en-US" dirty="0"/>
              <a:t>MacCormick, John (2023). “I Unintentionally Created a Biased AI Algorithm 25 Years Ago – Tech Companies Are Still Making the Same Mistake.” </a:t>
            </a:r>
            <a:r>
              <a:rPr lang="en-US" i="1" dirty="0"/>
              <a:t>The Conversation</a:t>
            </a:r>
            <a:r>
              <a:rPr lang="en-US" dirty="0"/>
              <a:t>, May 9, 2023. </a:t>
            </a:r>
            <a:r>
              <a:rPr lang="en-US" dirty="0">
                <a:hlinkClick r:id="rId4"/>
              </a:rPr>
              <a:t>https://bit.ly/biasedAlg5-9-2023</a:t>
            </a:r>
            <a:endParaRPr lang="en-US" dirty="0"/>
          </a:p>
          <a:p>
            <a:r>
              <a:rPr lang="en-US" dirty="0"/>
              <a:t>MacCormick, John (2026). </a:t>
            </a:r>
            <a:r>
              <a:rPr lang="en-US" i="1" dirty="0"/>
              <a:t>Thinking AI: How Artificial Intelligence Emulates Human Understanding</a:t>
            </a:r>
            <a:r>
              <a:rPr lang="en-US" dirty="0"/>
              <a:t>. 282 pp. Princeton University Press.</a:t>
            </a:r>
          </a:p>
          <a:p>
            <a:r>
              <a:rPr lang="en-US" dirty="0"/>
              <a:t>Maher, Chauncey (2017). </a:t>
            </a:r>
            <a:r>
              <a:rPr lang="en-US" i="1" dirty="0"/>
              <a:t>Plant Minds: A Philosophical Defense</a:t>
            </a:r>
            <a:r>
              <a:rPr lang="en-US" dirty="0"/>
              <a:t>. Routledge.</a:t>
            </a:r>
          </a:p>
          <a:p>
            <a:r>
              <a:rPr lang="en-US" dirty="0"/>
              <a:t>Murdoch, Iris (1967). </a:t>
            </a:r>
            <a:r>
              <a:rPr lang="en-US" i="1" dirty="0"/>
              <a:t>The Sovereignty of Good Over Other Concepts</a:t>
            </a:r>
            <a:r>
              <a:rPr lang="en-US" dirty="0"/>
              <a:t>. 1967 Leslie Stephen lecture. Reprinted in </a:t>
            </a:r>
            <a:r>
              <a:rPr lang="en-US" i="1" dirty="0"/>
              <a:t>The Sovereignty of Good</a:t>
            </a:r>
            <a:r>
              <a:rPr lang="en-US" dirty="0"/>
              <a:t>, 1970. Cambridge University Press.</a:t>
            </a:r>
          </a:p>
          <a:p>
            <a:r>
              <a:rPr lang="en-US" dirty="0" err="1"/>
              <a:t>Russakovsky</a:t>
            </a:r>
            <a:r>
              <a:rPr lang="en-US" dirty="0"/>
              <a:t>, Olga, et al. (2015). “ImageNet Large Scale Visual Recognition Challenge.” </a:t>
            </a:r>
            <a:r>
              <a:rPr lang="en-US" i="1" dirty="0"/>
              <a:t>International Journal of Computer Vision</a:t>
            </a:r>
            <a:r>
              <a:rPr lang="en-US" dirty="0"/>
              <a:t>, 115(3), 211–252. </a:t>
            </a:r>
            <a:r>
              <a:rPr lang="en-US" dirty="0">
                <a:hlinkClick r:id="rId5"/>
              </a:rPr>
              <a:t>https://doi.org/10.1007/s11263-015-0816-y</a:t>
            </a:r>
            <a:endParaRPr lang="en-US" dirty="0"/>
          </a:p>
          <a:p>
            <a:r>
              <a:rPr lang="en-US" dirty="0"/>
              <a:t>Sutton, Richard S., and Andrew G. Barto (2018). </a:t>
            </a:r>
            <a:r>
              <a:rPr lang="en-US" i="1" dirty="0"/>
              <a:t>Reinforcement Learning: An Introduction</a:t>
            </a:r>
            <a:r>
              <a:rPr lang="en-US" dirty="0"/>
              <a:t>. 2nd ed. MIT Press.</a:t>
            </a:r>
          </a:p>
          <a:p>
            <a:r>
              <a:rPr lang="en-US" dirty="0"/>
              <a:t>Wang, Xiaolu (Oct. 2025). “Tug-of-War of Emotion: Measuring and Modeling Sentiment Cycles in Chinese-Language Pop Song Lyrics, 1967–2023.” </a:t>
            </a:r>
            <a:r>
              <a:rPr lang="en-US" i="1" dirty="0"/>
              <a:t>Journal of Cultural Analytics</a:t>
            </a:r>
            <a:r>
              <a:rPr lang="en-US" dirty="0"/>
              <a:t>, 10(2). </a:t>
            </a:r>
            <a:r>
              <a:rPr lang="en-US" dirty="0">
                <a:hlinkClick r:id="rId6"/>
              </a:rPr>
              <a:t>https://doi.org/10.22148/001c.144809</a:t>
            </a:r>
            <a:r>
              <a:rPr lang="en-US" dirty="0"/>
              <a:t>; </a:t>
            </a:r>
            <a:r>
              <a:rPr lang="en-US" dirty="0">
                <a:hlinkClick r:id="rId7"/>
              </a:rPr>
              <a:t>https://culturalanalytics.org/article/id/1052/</a:t>
            </a:r>
            <a:endParaRPr lang="en-US" dirty="0"/>
          </a:p>
          <a:p>
            <a:r>
              <a:rPr lang="en-US" dirty="0"/>
              <a:t>Yeats, William Butler (1920). “The Second Coming.” In </a:t>
            </a:r>
            <a:r>
              <a:rPr lang="en-US" i="1" dirty="0"/>
              <a:t>Michael </a:t>
            </a:r>
            <a:r>
              <a:rPr lang="en-US" i="1" dirty="0" err="1"/>
              <a:t>Robartes</a:t>
            </a:r>
            <a:r>
              <a:rPr lang="en-US" i="1" dirty="0"/>
              <a:t> and the Dancer</a:t>
            </a:r>
            <a:r>
              <a:rPr lang="en-US" dirty="0"/>
              <a:t>. Poem originally published 1919. Dundrum, Ireland: </a:t>
            </a:r>
            <a:r>
              <a:rPr lang="en-US" dirty="0" err="1"/>
              <a:t>Cuala</a:t>
            </a:r>
            <a:r>
              <a:rPr lang="en-US" dirty="0"/>
              <a:t> Press.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307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13F83-FD18-B7B1-0A55-2016C52FF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55EB-BE21-00D1-B00E-EC78EE0E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3" y="134505"/>
            <a:ext cx="10963655" cy="543589"/>
          </a:xfrm>
        </p:spPr>
        <p:txBody>
          <a:bodyPr/>
          <a:lstStyle/>
          <a:p>
            <a:r>
              <a:rPr lang="en-US" dirty="0"/>
              <a:t>References (slide 4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1DA94-70FE-5696-8CEE-A44B2D20F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934947"/>
            <a:ext cx="10963656" cy="5650787"/>
          </a:xfrm>
        </p:spPr>
        <p:txBody>
          <a:bodyPr/>
          <a:lstStyle/>
          <a:p>
            <a:r>
              <a:rPr lang="en-US" dirty="0" err="1"/>
              <a:t>Krizhevsky</a:t>
            </a:r>
            <a:r>
              <a:rPr lang="en-US" dirty="0"/>
              <a:t>, Alex, Ilya </a:t>
            </a:r>
            <a:r>
              <a:rPr lang="en-US" dirty="0" err="1"/>
              <a:t>Sutskever</a:t>
            </a:r>
            <a:r>
              <a:rPr lang="en-US" dirty="0"/>
              <a:t>, and Geoffrey E. Hinton (2012). “ImageNet Classification with Deep Convolutional Neural Networks.” In </a:t>
            </a:r>
            <a:r>
              <a:rPr lang="en-US" i="1" dirty="0"/>
              <a:t>Advances in Neural Information Processing Systems</a:t>
            </a:r>
            <a:r>
              <a:rPr lang="en-US" dirty="0"/>
              <a:t>, edited by F. Pereira et al., vol. 25, 1097–1105. </a:t>
            </a:r>
            <a:r>
              <a:rPr lang="en-US" dirty="0">
                <a:hlinkClick r:id="rId2"/>
              </a:rPr>
              <a:t>https://proceedings.neurips.cc/paper_files/paper/2012/file/c399862d3b9d6b76c8436e924a68c45b-Paper.pdf</a:t>
            </a:r>
            <a:endParaRPr lang="en-US" dirty="0"/>
          </a:p>
          <a:p>
            <a:r>
              <a:rPr lang="en-US" dirty="0"/>
              <a:t>LeCun, Yann, et al. (1998). “Gradient-Based Learning Applied to Document Recognition.” </a:t>
            </a:r>
            <a:r>
              <a:rPr lang="en-US" i="1" dirty="0"/>
              <a:t>Proceedings of the IEEE</a:t>
            </a:r>
            <a:r>
              <a:rPr lang="en-US" dirty="0"/>
              <a:t>, 86(11), 2278–2324. </a:t>
            </a:r>
            <a:r>
              <a:rPr lang="en-US" dirty="0">
                <a:hlinkClick r:id="rId3"/>
              </a:rPr>
              <a:t>https://doi.org/10.1109/5.726791</a:t>
            </a:r>
            <a:endParaRPr lang="en-US" dirty="0"/>
          </a:p>
          <a:p>
            <a:r>
              <a:rPr lang="en-US" dirty="0"/>
              <a:t>Li, Fei-Fei (2023). </a:t>
            </a:r>
            <a:r>
              <a:rPr lang="en-US" i="1" dirty="0"/>
              <a:t>The Worlds I See: Curiosity, Exploration, and Discovery at the Dawn of AI</a:t>
            </a:r>
            <a:r>
              <a:rPr lang="en-US" dirty="0"/>
              <a:t>. Flatiron Books.</a:t>
            </a:r>
          </a:p>
          <a:p>
            <a:r>
              <a:rPr lang="en-US" dirty="0"/>
              <a:t>Lucretius (n.d.). </a:t>
            </a:r>
            <a:r>
              <a:rPr lang="en-US" i="1" dirty="0"/>
              <a:t>De Rerum Natura</a:t>
            </a:r>
            <a:r>
              <a:rPr lang="en-US" dirty="0"/>
              <a:t>. Written c. 55 BCE; quotation is author’s paraphrase of the 1916 Leonard translation; from Book 3, “Nature and Composition of the Mind.”</a:t>
            </a:r>
          </a:p>
          <a:p>
            <a:r>
              <a:rPr lang="en-US" dirty="0"/>
              <a:t>MacCormick, John (2023). “I Unintentionally Created a Biased AI Algorithm 25 Years Ago – Tech Companies Are Still Making the Same Mistake.” </a:t>
            </a:r>
            <a:r>
              <a:rPr lang="en-US" i="1" dirty="0"/>
              <a:t>The Conversation</a:t>
            </a:r>
            <a:r>
              <a:rPr lang="en-US" dirty="0"/>
              <a:t>, May 9, 2023. </a:t>
            </a:r>
            <a:r>
              <a:rPr lang="en-US" dirty="0">
                <a:hlinkClick r:id="rId4"/>
              </a:rPr>
              <a:t>https://bit.ly/biasedAlg5-9-2023</a:t>
            </a:r>
            <a:endParaRPr lang="en-US" dirty="0"/>
          </a:p>
          <a:p>
            <a:r>
              <a:rPr lang="en-US" dirty="0"/>
              <a:t>MacCormick, John (2026). </a:t>
            </a:r>
            <a:r>
              <a:rPr lang="en-US" i="1" dirty="0"/>
              <a:t>Thinking AI: How Artificial Intelligence Emulates Human Understanding</a:t>
            </a:r>
            <a:r>
              <a:rPr lang="en-US" dirty="0"/>
              <a:t>. 282 pp. Princeton University Press.</a:t>
            </a:r>
          </a:p>
          <a:p>
            <a:r>
              <a:rPr lang="en-US" dirty="0"/>
              <a:t>Maher, Chauncey (2017). </a:t>
            </a:r>
            <a:r>
              <a:rPr lang="en-US" i="1" dirty="0"/>
              <a:t>Plant Minds: A Philosophical Defense</a:t>
            </a:r>
            <a:r>
              <a:rPr lang="en-US" dirty="0"/>
              <a:t>. Routledge.</a:t>
            </a:r>
          </a:p>
          <a:p>
            <a:r>
              <a:rPr lang="en-US" dirty="0"/>
              <a:t>Murdoch, Iris (1967). </a:t>
            </a:r>
            <a:r>
              <a:rPr lang="en-US" i="1" dirty="0"/>
              <a:t>The Sovereignty of Good Over Other Concepts</a:t>
            </a:r>
            <a:r>
              <a:rPr lang="en-US" dirty="0"/>
              <a:t>. 1967 Leslie Stephen lecture. Reprinted in </a:t>
            </a:r>
            <a:r>
              <a:rPr lang="en-US" i="1" dirty="0"/>
              <a:t>The Sovereignty of Good</a:t>
            </a:r>
            <a:r>
              <a:rPr lang="en-US" dirty="0"/>
              <a:t>, 1970. Cambridge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2196336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04B1E-48FD-D709-E7C8-8A5F59BD4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37134-8E2B-FB94-0E92-975051B83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3" y="134505"/>
            <a:ext cx="10963655" cy="543589"/>
          </a:xfrm>
        </p:spPr>
        <p:txBody>
          <a:bodyPr/>
          <a:lstStyle/>
          <a:p>
            <a:r>
              <a:rPr lang="en-US" dirty="0"/>
              <a:t>References (slide 5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3DF81-99E5-F1D6-302E-AC98A949F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934947"/>
            <a:ext cx="10963656" cy="5650787"/>
          </a:xfrm>
        </p:spPr>
        <p:txBody>
          <a:bodyPr/>
          <a:lstStyle/>
          <a:p>
            <a:r>
              <a:rPr lang="en-US" dirty="0" err="1"/>
              <a:t>Russakovsky</a:t>
            </a:r>
            <a:r>
              <a:rPr lang="en-US" dirty="0"/>
              <a:t>, Olga, et al. (2015). “ImageNet Large Scale Visual Recognition Challenge.” </a:t>
            </a:r>
            <a:r>
              <a:rPr lang="en-US" i="1" dirty="0"/>
              <a:t>International Journal of Computer Vision</a:t>
            </a:r>
            <a:r>
              <a:rPr lang="en-US" dirty="0"/>
              <a:t>, 115(3), 211–252. </a:t>
            </a:r>
            <a:r>
              <a:rPr lang="en-US" dirty="0">
                <a:hlinkClick r:id="rId2"/>
              </a:rPr>
              <a:t>https://doi.org/10.1007/s11263-015-0816-y</a:t>
            </a:r>
            <a:endParaRPr lang="en-US" dirty="0"/>
          </a:p>
          <a:p>
            <a:r>
              <a:rPr lang="en-US" dirty="0"/>
              <a:t>Sutton, Richard S., and Andrew G. Barto (2018). </a:t>
            </a:r>
            <a:r>
              <a:rPr lang="en-US" i="1" dirty="0"/>
              <a:t>Reinforcement Learning: An Introduction</a:t>
            </a:r>
            <a:r>
              <a:rPr lang="en-US" dirty="0"/>
              <a:t>. 2nd ed. MIT Press.</a:t>
            </a:r>
          </a:p>
          <a:p>
            <a:r>
              <a:rPr lang="en-US" dirty="0"/>
              <a:t>Wang, Xiaolu (Oct. 2025). “Tug-of-War of Emotion: Measuring and Modeling Sentiment Cycles in Chinese-Language Pop Song Lyrics, 1967–2023.” </a:t>
            </a:r>
            <a:r>
              <a:rPr lang="en-US" i="1" dirty="0"/>
              <a:t>Journal of Cultural Analytics</a:t>
            </a:r>
            <a:r>
              <a:rPr lang="en-US" dirty="0"/>
              <a:t>, 10(2). </a:t>
            </a:r>
            <a:r>
              <a:rPr lang="en-US" dirty="0">
                <a:hlinkClick r:id="rId3"/>
              </a:rPr>
              <a:t>https://doi.org/10.22148/001c.144809</a:t>
            </a:r>
            <a:r>
              <a:rPr lang="en-US" dirty="0"/>
              <a:t>; </a:t>
            </a:r>
            <a:r>
              <a:rPr lang="en-US" dirty="0">
                <a:hlinkClick r:id="rId4"/>
              </a:rPr>
              <a:t>https://culturalanalytics.org/article/id/1052/</a:t>
            </a:r>
            <a:endParaRPr lang="en-US" dirty="0"/>
          </a:p>
          <a:p>
            <a:r>
              <a:rPr lang="en-US" dirty="0"/>
              <a:t>Yeats, William Butler (1920). “The Second Coming.” In </a:t>
            </a:r>
            <a:r>
              <a:rPr lang="en-US" i="1" dirty="0"/>
              <a:t>Michael </a:t>
            </a:r>
            <a:r>
              <a:rPr lang="en-US" i="1" dirty="0" err="1"/>
              <a:t>Robartes</a:t>
            </a:r>
            <a:r>
              <a:rPr lang="en-US" i="1" dirty="0"/>
              <a:t> and the Dancer</a:t>
            </a:r>
            <a:r>
              <a:rPr lang="en-US" dirty="0"/>
              <a:t>. Poem originally published 1919. Dundrum, Ireland: </a:t>
            </a:r>
            <a:r>
              <a:rPr lang="en-US" dirty="0" err="1"/>
              <a:t>Cuala</a:t>
            </a:r>
            <a:r>
              <a:rPr lang="en-US" dirty="0"/>
              <a:t> Press.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436760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3030</TotalTime>
  <Words>2844</Words>
  <Application>Microsoft Office PowerPoint</Application>
  <PresentationFormat>Widescreen</PresentationFormat>
  <Paragraphs>271</Paragraphs>
  <Slides>32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Aptos</vt:lpstr>
      <vt:lpstr>Arial</vt:lpstr>
      <vt:lpstr>Comic Sans MS</vt:lpstr>
      <vt:lpstr>Consolas</vt:lpstr>
      <vt:lpstr>Georgia</vt:lpstr>
      <vt:lpstr>Palatino Linotype</vt:lpstr>
      <vt:lpstr>Helena</vt:lpstr>
      <vt:lpstr>Can a computer program think like a human?</vt:lpstr>
      <vt:lpstr>Which of these best characterizes your feelings about artificial intelligence?</vt:lpstr>
      <vt:lpstr>Some things I’m not going to talk about</vt:lpstr>
      <vt:lpstr>Some things I’m not going to talk about</vt:lpstr>
      <vt:lpstr>Some things I’m not going to talk about</vt:lpstr>
      <vt:lpstr>Some things I’m not going to talk about</vt:lpstr>
      <vt:lpstr>what I am going to talk about</vt:lpstr>
      <vt:lpstr>The revolution in artificial intelligence: RL + DL</vt:lpstr>
      <vt:lpstr>The revolution in artificial intelligence: RL + DL</vt:lpstr>
      <vt:lpstr>The revolution in artificial intelligence: RL + DL</vt:lpstr>
      <vt:lpstr>A deep neural network</vt:lpstr>
      <vt:lpstr>Less than 1% of a real-life deep neural network</vt:lpstr>
      <vt:lpstr>A biological neuron</vt:lpstr>
      <vt:lpstr>what I am going to talk about</vt:lpstr>
      <vt:lpstr>The ImageNet challenge</vt:lpstr>
      <vt:lpstr>The ImageNet challenge</vt:lpstr>
      <vt:lpstr>Low-level, mid-level, and high-level neurons automatically acquire roles that mirror the human visual system </vt:lpstr>
      <vt:lpstr>Apparent paradox: A single neuron merely adds and multiplies a few numbers, so how can it understand the concept of “pointy ears”?</vt:lpstr>
      <vt:lpstr>Emergent phenomena arise from the interactions of many simple components</vt:lpstr>
      <vt:lpstr>Apparent paradox: A single neuron merely adds and multiplies a few numbers, so how can it understand the concept of “pointy ears”?</vt:lpstr>
      <vt:lpstr>Can a computer program think like a human?</vt:lpstr>
      <vt:lpstr>THANK YOU to many people 🙏🙏🙏</vt:lpstr>
      <vt:lpstr>PowerPoint Presentation</vt:lpstr>
      <vt:lpstr>PowerPoint Presentation</vt:lpstr>
      <vt:lpstr>Can a computer program think like a human?</vt:lpstr>
      <vt:lpstr>PowerPoint Presentation</vt:lpstr>
      <vt:lpstr>Deep learning</vt:lpstr>
      <vt:lpstr>References (slide 1 of 5)</vt:lpstr>
      <vt:lpstr>References (slide 2 of 5)</vt:lpstr>
      <vt:lpstr>References (slide 3 of 5)</vt:lpstr>
      <vt:lpstr>References (slide 4 of 5)</vt:lpstr>
      <vt:lpstr>References (slide 5 of 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MacCormick, John</dc:creator>
  <cp:lastModifiedBy>MacCormick, John</cp:lastModifiedBy>
  <cp:revision>1</cp:revision>
  <dcterms:created xsi:type="dcterms:W3CDTF">2026-09-05T21:16:06Z</dcterms:created>
  <dcterms:modified xsi:type="dcterms:W3CDTF">2026-09-27T21:05:20Z</dcterms:modified>
</cp:coreProperties>
</file>