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72" r:id="rId1"/>
  </p:sldMasterIdLst>
  <p:sldIdLst>
    <p:sldId id="256" r:id="rId2"/>
  </p:sldIdLst>
  <p:sldSz cx="33375600" cy="224028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6405"/>
  </p:normalViewPr>
  <p:slideViewPr>
    <p:cSldViewPr snapToGrid="0">
      <p:cViewPr varScale="1">
        <p:scale>
          <a:sx n="40" d="100"/>
          <a:sy n="40" d="100"/>
        </p:scale>
        <p:origin x="1328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wman, Meta" userId="19bafe03-1bd0-48b1-bcac-0b2abddc6a83" providerId="ADAL" clId="{C91F3443-F8C0-F644-9BFC-BEFDE8540A81}"/>
    <pc:docChg chg="modSld modMainMaster">
      <pc:chgData name="Bowman, Meta" userId="19bafe03-1bd0-48b1-bcac-0b2abddc6a83" providerId="ADAL" clId="{C91F3443-F8C0-F644-9BFC-BEFDE8540A81}" dt="2022-09-06T13:57:30.193" v="0"/>
      <pc:docMkLst>
        <pc:docMk/>
      </pc:docMkLst>
      <pc:sldChg chg="modSp">
        <pc:chgData name="Bowman, Meta" userId="19bafe03-1bd0-48b1-bcac-0b2abddc6a83" providerId="ADAL" clId="{C91F3443-F8C0-F644-9BFC-BEFDE8540A81}" dt="2022-09-06T13:57:30.193" v="0"/>
        <pc:sldMkLst>
          <pc:docMk/>
          <pc:sldMk cId="119104844" sldId="256"/>
        </pc:sldMkLst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k cId="119104844" sldId="256"/>
            <ac:spMk id="4" creationId="{DD9D4F51-9B27-637C-EEFE-D3AC03882AD2}"/>
          </ac:spMkLst>
        </pc:spChg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k cId="119104844" sldId="256"/>
            <ac:spMk id="5" creationId="{3F9F986A-7698-D5F9-6215-5AF59D056B41}"/>
          </ac:spMkLst>
        </pc:spChg>
      </pc:sldChg>
      <pc:sldMasterChg chg="modSp modSldLayout">
        <pc:chgData name="Bowman, Meta" userId="19bafe03-1bd0-48b1-bcac-0b2abddc6a83" providerId="ADAL" clId="{C91F3443-F8C0-F644-9BFC-BEFDE8540A81}" dt="2022-09-06T13:57:30.193" v="0"/>
        <pc:sldMasterMkLst>
          <pc:docMk/>
          <pc:sldMasterMk cId="1325894771" sldId="2147483660"/>
        </pc:sldMasterMkLst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asterMk cId="1325894771" sldId="2147483660"/>
            <ac:spMk id="2" creationId="{00000000-0000-0000-0000-000000000000}"/>
          </ac:spMkLst>
        </pc:spChg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asterMk cId="1325894771" sldId="2147483660"/>
            <ac:spMk id="3" creationId="{00000000-0000-0000-0000-000000000000}"/>
          </ac:spMkLst>
        </pc:spChg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asterMk cId="1325894771" sldId="2147483660"/>
            <ac:spMk id="4" creationId="{00000000-0000-0000-0000-000000000000}"/>
          </ac:spMkLst>
        </pc:spChg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asterMk cId="1325894771" sldId="2147483660"/>
            <ac:spMk id="5" creationId="{00000000-0000-0000-0000-000000000000}"/>
          </ac:spMkLst>
        </pc:spChg>
        <pc:spChg chg="mod">
          <ac:chgData name="Bowman, Meta" userId="19bafe03-1bd0-48b1-bcac-0b2abddc6a83" providerId="ADAL" clId="{C91F3443-F8C0-F644-9BFC-BEFDE8540A81}" dt="2022-09-06T13:57:30.193" v="0"/>
          <ac:spMkLst>
            <pc:docMk/>
            <pc:sldMasterMk cId="1325894771" sldId="2147483660"/>
            <ac:spMk id="6" creationId="{00000000-0000-0000-0000-000000000000}"/>
          </ac:spMkLst>
        </pc:sp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1757854462" sldId="2147483661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757854462" sldId="2147483661"/>
              <ac:spMk id="2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757854462" sldId="2147483661"/>
              <ac:spMk id="3" creationId="{00000000-0000-0000-0000-000000000000}"/>
            </ac:spMkLst>
          </pc:spChg>
        </pc:sldLayout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3151154671" sldId="2147483663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51154671" sldId="2147483663"/>
              <ac:spMk id="2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51154671" sldId="2147483663"/>
              <ac:spMk id="3" creationId="{00000000-0000-0000-0000-000000000000}"/>
            </ac:spMkLst>
          </pc:spChg>
        </pc:sldLayout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1737582427" sldId="2147483664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737582427" sldId="2147483664"/>
              <ac:spMk id="3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737582427" sldId="2147483664"/>
              <ac:spMk id="4" creationId="{00000000-0000-0000-0000-000000000000}"/>
            </ac:spMkLst>
          </pc:spChg>
        </pc:sldLayout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3140212000" sldId="2147483665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40212000" sldId="2147483665"/>
              <ac:spMk id="2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40212000" sldId="2147483665"/>
              <ac:spMk id="3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40212000" sldId="2147483665"/>
              <ac:spMk id="4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40212000" sldId="2147483665"/>
              <ac:spMk id="5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140212000" sldId="2147483665"/>
              <ac:spMk id="6" creationId="{00000000-0000-0000-0000-000000000000}"/>
            </ac:spMkLst>
          </pc:spChg>
        </pc:sldLayout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3459572865" sldId="2147483668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459572865" sldId="2147483668"/>
              <ac:spMk id="2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459572865" sldId="2147483668"/>
              <ac:spMk id="3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3459572865" sldId="2147483668"/>
              <ac:spMk id="4" creationId="{00000000-0000-0000-0000-000000000000}"/>
            </ac:spMkLst>
          </pc:spChg>
        </pc:sldLayout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152075906" sldId="2147483669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52075906" sldId="2147483669"/>
              <ac:spMk id="2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52075906" sldId="2147483669"/>
              <ac:spMk id="3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152075906" sldId="2147483669"/>
              <ac:spMk id="4" creationId="{00000000-0000-0000-0000-000000000000}"/>
            </ac:spMkLst>
          </pc:spChg>
        </pc:sldLayoutChg>
        <pc:sldLayoutChg chg="modSp">
          <pc:chgData name="Bowman, Meta" userId="19bafe03-1bd0-48b1-bcac-0b2abddc6a83" providerId="ADAL" clId="{C91F3443-F8C0-F644-9BFC-BEFDE8540A81}" dt="2022-09-06T13:57:30.193" v="0"/>
          <pc:sldLayoutMkLst>
            <pc:docMk/>
            <pc:sldMasterMk cId="1325894771" sldId="2147483660"/>
            <pc:sldLayoutMk cId="224941057" sldId="2147483671"/>
          </pc:sldLayoutMkLst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224941057" sldId="2147483671"/>
              <ac:spMk id="2" creationId="{00000000-0000-0000-0000-000000000000}"/>
            </ac:spMkLst>
          </pc:spChg>
          <pc:spChg chg="mod">
            <ac:chgData name="Bowman, Meta" userId="19bafe03-1bd0-48b1-bcac-0b2abddc6a83" providerId="ADAL" clId="{C91F3443-F8C0-F644-9BFC-BEFDE8540A81}" dt="2022-09-06T13:57:30.193" v="0"/>
            <ac:spMkLst>
              <pc:docMk/>
              <pc:sldMasterMk cId="1325894771" sldId="2147483660"/>
              <pc:sldLayoutMk cId="224941057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3170" y="3666386"/>
            <a:ext cx="28369260" cy="7799493"/>
          </a:xfrm>
        </p:spPr>
        <p:txBody>
          <a:bodyPr anchor="b"/>
          <a:lstStyle>
            <a:lvl1pPr algn="ctr">
              <a:defRPr sz="1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1950" y="11766657"/>
            <a:ext cx="25031700" cy="5408823"/>
          </a:xfrm>
        </p:spPr>
        <p:txBody>
          <a:bodyPr/>
          <a:lstStyle>
            <a:lvl1pPr marL="0" indent="0" algn="ctr">
              <a:buNone/>
              <a:defRPr sz="7840"/>
            </a:lvl1pPr>
            <a:lvl2pPr marL="1493535" indent="0" algn="ctr">
              <a:buNone/>
              <a:defRPr sz="6533"/>
            </a:lvl2pPr>
            <a:lvl3pPr marL="2987070" indent="0" algn="ctr">
              <a:buNone/>
              <a:defRPr sz="5880"/>
            </a:lvl3pPr>
            <a:lvl4pPr marL="4480606" indent="0" algn="ctr">
              <a:buNone/>
              <a:defRPr sz="5227"/>
            </a:lvl4pPr>
            <a:lvl5pPr marL="5974141" indent="0" algn="ctr">
              <a:buNone/>
              <a:defRPr sz="5227"/>
            </a:lvl5pPr>
            <a:lvl6pPr marL="7467676" indent="0" algn="ctr">
              <a:buNone/>
              <a:defRPr sz="5227"/>
            </a:lvl6pPr>
            <a:lvl7pPr marL="8961211" indent="0" algn="ctr">
              <a:buNone/>
              <a:defRPr sz="5227"/>
            </a:lvl7pPr>
            <a:lvl8pPr marL="10454747" indent="0" algn="ctr">
              <a:buNone/>
              <a:defRPr sz="5227"/>
            </a:lvl8pPr>
            <a:lvl9pPr marL="11948282" indent="0" algn="ctr">
              <a:buNone/>
              <a:defRPr sz="52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5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84415" y="1192742"/>
            <a:ext cx="7196614" cy="18985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94574" y="1192742"/>
            <a:ext cx="21172646" cy="18985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6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6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7191" y="5585149"/>
            <a:ext cx="28786455" cy="9318941"/>
          </a:xfrm>
        </p:spPr>
        <p:txBody>
          <a:bodyPr anchor="b"/>
          <a:lstStyle>
            <a:lvl1pPr>
              <a:defRPr sz="1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7191" y="14992251"/>
            <a:ext cx="28786455" cy="4900611"/>
          </a:xfrm>
        </p:spPr>
        <p:txBody>
          <a:bodyPr/>
          <a:lstStyle>
            <a:lvl1pPr marL="0" indent="0">
              <a:buNone/>
              <a:defRPr sz="7840">
                <a:solidFill>
                  <a:schemeClr val="tx1"/>
                </a:solidFill>
              </a:defRPr>
            </a:lvl1pPr>
            <a:lvl2pPr marL="1493535" indent="0">
              <a:buNone/>
              <a:defRPr sz="6533">
                <a:solidFill>
                  <a:schemeClr val="tx1">
                    <a:tint val="75000"/>
                  </a:schemeClr>
                </a:solidFill>
              </a:defRPr>
            </a:lvl2pPr>
            <a:lvl3pPr marL="2987070" indent="0">
              <a:buNone/>
              <a:defRPr sz="5880">
                <a:solidFill>
                  <a:schemeClr val="tx1">
                    <a:tint val="75000"/>
                  </a:schemeClr>
                </a:solidFill>
              </a:defRPr>
            </a:lvl3pPr>
            <a:lvl4pPr marL="4480606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4pPr>
            <a:lvl5pPr marL="5974141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5pPr>
            <a:lvl6pPr marL="7467676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6pPr>
            <a:lvl7pPr marL="8961211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7pPr>
            <a:lvl8pPr marL="10454747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8pPr>
            <a:lvl9pPr marL="11948282" indent="0">
              <a:buNone/>
              <a:defRPr sz="52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6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94573" y="5963708"/>
            <a:ext cx="14184630" cy="14214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96398" y="5963708"/>
            <a:ext cx="14184630" cy="14214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73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920" y="1192747"/>
            <a:ext cx="28786455" cy="4330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8923" y="5491799"/>
            <a:ext cx="14119441" cy="2691446"/>
          </a:xfrm>
        </p:spPr>
        <p:txBody>
          <a:bodyPr anchor="b"/>
          <a:lstStyle>
            <a:lvl1pPr marL="0" indent="0">
              <a:buNone/>
              <a:defRPr sz="7840" b="1"/>
            </a:lvl1pPr>
            <a:lvl2pPr marL="1493535" indent="0">
              <a:buNone/>
              <a:defRPr sz="6533" b="1"/>
            </a:lvl2pPr>
            <a:lvl3pPr marL="2987070" indent="0">
              <a:buNone/>
              <a:defRPr sz="5880" b="1"/>
            </a:lvl3pPr>
            <a:lvl4pPr marL="4480606" indent="0">
              <a:buNone/>
              <a:defRPr sz="5227" b="1"/>
            </a:lvl4pPr>
            <a:lvl5pPr marL="5974141" indent="0">
              <a:buNone/>
              <a:defRPr sz="5227" b="1"/>
            </a:lvl5pPr>
            <a:lvl6pPr marL="7467676" indent="0">
              <a:buNone/>
              <a:defRPr sz="5227" b="1"/>
            </a:lvl6pPr>
            <a:lvl7pPr marL="8961211" indent="0">
              <a:buNone/>
              <a:defRPr sz="5227" b="1"/>
            </a:lvl7pPr>
            <a:lvl8pPr marL="10454747" indent="0">
              <a:buNone/>
              <a:defRPr sz="5227" b="1"/>
            </a:lvl8pPr>
            <a:lvl9pPr marL="11948282" indent="0">
              <a:buNone/>
              <a:defRPr sz="52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8923" y="8183245"/>
            <a:ext cx="14119441" cy="12036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896399" y="5491799"/>
            <a:ext cx="14188977" cy="2691446"/>
          </a:xfrm>
        </p:spPr>
        <p:txBody>
          <a:bodyPr anchor="b"/>
          <a:lstStyle>
            <a:lvl1pPr marL="0" indent="0">
              <a:buNone/>
              <a:defRPr sz="7840" b="1"/>
            </a:lvl1pPr>
            <a:lvl2pPr marL="1493535" indent="0">
              <a:buNone/>
              <a:defRPr sz="6533" b="1"/>
            </a:lvl2pPr>
            <a:lvl3pPr marL="2987070" indent="0">
              <a:buNone/>
              <a:defRPr sz="5880" b="1"/>
            </a:lvl3pPr>
            <a:lvl4pPr marL="4480606" indent="0">
              <a:buNone/>
              <a:defRPr sz="5227" b="1"/>
            </a:lvl4pPr>
            <a:lvl5pPr marL="5974141" indent="0">
              <a:buNone/>
              <a:defRPr sz="5227" b="1"/>
            </a:lvl5pPr>
            <a:lvl6pPr marL="7467676" indent="0">
              <a:buNone/>
              <a:defRPr sz="5227" b="1"/>
            </a:lvl6pPr>
            <a:lvl7pPr marL="8961211" indent="0">
              <a:buNone/>
              <a:defRPr sz="5227" b="1"/>
            </a:lvl7pPr>
            <a:lvl8pPr marL="10454747" indent="0">
              <a:buNone/>
              <a:defRPr sz="5227" b="1"/>
            </a:lvl8pPr>
            <a:lvl9pPr marL="11948282" indent="0">
              <a:buNone/>
              <a:defRPr sz="52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896399" y="8183245"/>
            <a:ext cx="14188977" cy="12036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4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9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42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920" y="1493520"/>
            <a:ext cx="10764500" cy="5227320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8977" y="3225593"/>
            <a:ext cx="16896398" cy="15920508"/>
          </a:xfrm>
        </p:spPr>
        <p:txBody>
          <a:bodyPr/>
          <a:lstStyle>
            <a:lvl1pPr>
              <a:defRPr sz="10453"/>
            </a:lvl1pPr>
            <a:lvl2pPr>
              <a:defRPr sz="9147"/>
            </a:lvl2pPr>
            <a:lvl3pPr>
              <a:defRPr sz="7840"/>
            </a:lvl3pPr>
            <a:lvl4pPr>
              <a:defRPr sz="6533"/>
            </a:lvl4pPr>
            <a:lvl5pPr>
              <a:defRPr sz="6533"/>
            </a:lvl5pPr>
            <a:lvl6pPr>
              <a:defRPr sz="6533"/>
            </a:lvl6pPr>
            <a:lvl7pPr>
              <a:defRPr sz="6533"/>
            </a:lvl7pPr>
            <a:lvl8pPr>
              <a:defRPr sz="6533"/>
            </a:lvl8pPr>
            <a:lvl9pPr>
              <a:defRPr sz="65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8920" y="6720840"/>
            <a:ext cx="10764500" cy="12451187"/>
          </a:xfrm>
        </p:spPr>
        <p:txBody>
          <a:bodyPr/>
          <a:lstStyle>
            <a:lvl1pPr marL="0" indent="0">
              <a:buNone/>
              <a:defRPr sz="5227"/>
            </a:lvl1pPr>
            <a:lvl2pPr marL="1493535" indent="0">
              <a:buNone/>
              <a:defRPr sz="4573"/>
            </a:lvl2pPr>
            <a:lvl3pPr marL="2987070" indent="0">
              <a:buNone/>
              <a:defRPr sz="3920"/>
            </a:lvl3pPr>
            <a:lvl4pPr marL="4480606" indent="0">
              <a:buNone/>
              <a:defRPr sz="3267"/>
            </a:lvl4pPr>
            <a:lvl5pPr marL="5974141" indent="0">
              <a:buNone/>
              <a:defRPr sz="3267"/>
            </a:lvl5pPr>
            <a:lvl6pPr marL="7467676" indent="0">
              <a:buNone/>
              <a:defRPr sz="3267"/>
            </a:lvl6pPr>
            <a:lvl7pPr marL="8961211" indent="0">
              <a:buNone/>
              <a:defRPr sz="3267"/>
            </a:lvl7pPr>
            <a:lvl8pPr marL="10454747" indent="0">
              <a:buNone/>
              <a:defRPr sz="3267"/>
            </a:lvl8pPr>
            <a:lvl9pPr marL="11948282" indent="0">
              <a:buNone/>
              <a:defRPr sz="3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8920" y="1493520"/>
            <a:ext cx="10764500" cy="5227320"/>
          </a:xfrm>
        </p:spPr>
        <p:txBody>
          <a:bodyPr anchor="b"/>
          <a:lstStyle>
            <a:lvl1pPr>
              <a:defRPr sz="104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188977" y="3225593"/>
            <a:ext cx="16896398" cy="15920508"/>
          </a:xfrm>
        </p:spPr>
        <p:txBody>
          <a:bodyPr anchor="t"/>
          <a:lstStyle>
            <a:lvl1pPr marL="0" indent="0">
              <a:buNone/>
              <a:defRPr sz="10453"/>
            </a:lvl1pPr>
            <a:lvl2pPr marL="1493535" indent="0">
              <a:buNone/>
              <a:defRPr sz="9147"/>
            </a:lvl2pPr>
            <a:lvl3pPr marL="2987070" indent="0">
              <a:buNone/>
              <a:defRPr sz="7840"/>
            </a:lvl3pPr>
            <a:lvl4pPr marL="4480606" indent="0">
              <a:buNone/>
              <a:defRPr sz="6533"/>
            </a:lvl4pPr>
            <a:lvl5pPr marL="5974141" indent="0">
              <a:buNone/>
              <a:defRPr sz="6533"/>
            </a:lvl5pPr>
            <a:lvl6pPr marL="7467676" indent="0">
              <a:buNone/>
              <a:defRPr sz="6533"/>
            </a:lvl6pPr>
            <a:lvl7pPr marL="8961211" indent="0">
              <a:buNone/>
              <a:defRPr sz="6533"/>
            </a:lvl7pPr>
            <a:lvl8pPr marL="10454747" indent="0">
              <a:buNone/>
              <a:defRPr sz="6533"/>
            </a:lvl8pPr>
            <a:lvl9pPr marL="11948282" indent="0">
              <a:buNone/>
              <a:defRPr sz="65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98920" y="6720840"/>
            <a:ext cx="10764500" cy="12451187"/>
          </a:xfrm>
        </p:spPr>
        <p:txBody>
          <a:bodyPr/>
          <a:lstStyle>
            <a:lvl1pPr marL="0" indent="0">
              <a:buNone/>
              <a:defRPr sz="5227"/>
            </a:lvl1pPr>
            <a:lvl2pPr marL="1493535" indent="0">
              <a:buNone/>
              <a:defRPr sz="4573"/>
            </a:lvl2pPr>
            <a:lvl3pPr marL="2987070" indent="0">
              <a:buNone/>
              <a:defRPr sz="3920"/>
            </a:lvl3pPr>
            <a:lvl4pPr marL="4480606" indent="0">
              <a:buNone/>
              <a:defRPr sz="3267"/>
            </a:lvl4pPr>
            <a:lvl5pPr marL="5974141" indent="0">
              <a:buNone/>
              <a:defRPr sz="3267"/>
            </a:lvl5pPr>
            <a:lvl6pPr marL="7467676" indent="0">
              <a:buNone/>
              <a:defRPr sz="3267"/>
            </a:lvl6pPr>
            <a:lvl7pPr marL="8961211" indent="0">
              <a:buNone/>
              <a:defRPr sz="3267"/>
            </a:lvl7pPr>
            <a:lvl8pPr marL="10454747" indent="0">
              <a:buNone/>
              <a:defRPr sz="3267"/>
            </a:lvl8pPr>
            <a:lvl9pPr marL="11948282" indent="0">
              <a:buNone/>
              <a:defRPr sz="32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5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94573" y="1192747"/>
            <a:ext cx="28786455" cy="4330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4573" y="5963708"/>
            <a:ext cx="28786455" cy="142143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94573" y="20764081"/>
            <a:ext cx="7509510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BA85F-8EAF-4D8C-B4A3-9BD673F969CA}" type="datetimeFigureOut">
              <a:rPr lang="en-US" smtClean="0"/>
              <a:t>9/6/22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55668" y="20764081"/>
            <a:ext cx="11264265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71518" y="20764081"/>
            <a:ext cx="7509510" cy="1192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A8A0-2725-4F99-8B34-8EC8CCFCB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7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87070" rtl="0" eaLnBrk="1" latinLnBrk="0" hangingPunct="1">
        <a:lnSpc>
          <a:spcPct val="90000"/>
        </a:lnSpc>
        <a:spcBef>
          <a:spcPct val="0"/>
        </a:spcBef>
        <a:buNone/>
        <a:defRPr sz="143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6768" indent="-746768" algn="l" defTabSz="2987070" rtl="0" eaLnBrk="1" latinLnBrk="0" hangingPunct="1">
        <a:lnSpc>
          <a:spcPct val="90000"/>
        </a:lnSpc>
        <a:spcBef>
          <a:spcPts val="3267"/>
        </a:spcBef>
        <a:buFont typeface="Arial" panose="020B0604020202020204" pitchFamily="34" charset="0"/>
        <a:buChar char="•"/>
        <a:defRPr sz="9147" kern="1200">
          <a:solidFill>
            <a:schemeClr val="tx1"/>
          </a:solidFill>
          <a:latin typeface="+mn-lt"/>
          <a:ea typeface="+mn-ea"/>
          <a:cs typeface="+mn-cs"/>
        </a:defRPr>
      </a:lvl1pPr>
      <a:lvl2pPr marL="2240303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7840" kern="1200">
          <a:solidFill>
            <a:schemeClr val="tx1"/>
          </a:solidFill>
          <a:latin typeface="+mn-lt"/>
          <a:ea typeface="+mn-ea"/>
          <a:cs typeface="+mn-cs"/>
        </a:defRPr>
      </a:lvl2pPr>
      <a:lvl3pPr marL="3733838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6533" kern="1200">
          <a:solidFill>
            <a:schemeClr val="tx1"/>
          </a:solidFill>
          <a:latin typeface="+mn-lt"/>
          <a:ea typeface="+mn-ea"/>
          <a:cs typeface="+mn-cs"/>
        </a:defRPr>
      </a:lvl3pPr>
      <a:lvl4pPr marL="5227373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4pPr>
      <a:lvl5pPr marL="6720909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5pPr>
      <a:lvl6pPr marL="8214444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6pPr>
      <a:lvl7pPr marL="9707979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514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8pPr>
      <a:lvl9pPr marL="12695050" indent="-746768" algn="l" defTabSz="2987070" rtl="0" eaLnBrk="1" latinLnBrk="0" hangingPunct="1">
        <a:lnSpc>
          <a:spcPct val="90000"/>
        </a:lnSpc>
        <a:spcBef>
          <a:spcPts val="1633"/>
        </a:spcBef>
        <a:buFont typeface="Arial" panose="020B0604020202020204" pitchFamily="34" charset="0"/>
        <a:buChar char="•"/>
        <a:defRPr sz="58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1pPr>
      <a:lvl2pPr marL="1493535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2pPr>
      <a:lvl3pPr marL="2987070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3pPr>
      <a:lvl4pPr marL="4480606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4pPr>
      <a:lvl5pPr marL="5974141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5pPr>
      <a:lvl6pPr marL="7467676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6pPr>
      <a:lvl7pPr marL="8961211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7pPr>
      <a:lvl8pPr marL="10454747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8pPr>
      <a:lvl9pPr marL="11948282" algn="l" defTabSz="2987070" rtl="0" eaLnBrk="1" latinLnBrk="0" hangingPunct="1">
        <a:defRPr sz="58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9D4F51-9B27-637C-EEFE-D3AC03882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F9F986A-7698-D5F9-6215-5AF59D056B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4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Bowman, Meta</dc:creator>
  <cp:lastModifiedBy>Bowman, Meta</cp:lastModifiedBy>
  <cp:revision>1</cp:revision>
  <dcterms:created xsi:type="dcterms:W3CDTF">2022-08-02T16:40:31Z</dcterms:created>
  <dcterms:modified xsi:type="dcterms:W3CDTF">2022-09-06T13:57:55Z</dcterms:modified>
</cp:coreProperties>
</file>