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C44E68-659B-4404-AB66-E9B7B814EB48}" v="90" dt="2022-07-11T14:02:25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-1926" y="-49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z, Vicki" userId="26d855fe-4ec9-4ddb-9bc1-733d768c140b" providerId="ADAL" clId="{7DC44E68-659B-4404-AB66-E9B7B814EB48}"/>
    <pc:docChg chg="modSld">
      <pc:chgData name="Rotz, Vicki" userId="26d855fe-4ec9-4ddb-9bc1-733d768c140b" providerId="ADAL" clId="{7DC44E68-659B-4404-AB66-E9B7B814EB48}" dt="2022-07-11T14:02:25.373" v="89" actId="20577"/>
      <pc:docMkLst>
        <pc:docMk/>
      </pc:docMkLst>
      <pc:sldChg chg="modSp">
        <pc:chgData name="Rotz, Vicki" userId="26d855fe-4ec9-4ddb-9bc1-733d768c140b" providerId="ADAL" clId="{7DC44E68-659B-4404-AB66-E9B7B814EB48}" dt="2022-07-11T14:02:25.373" v="89" actId="20577"/>
        <pc:sldMkLst>
          <pc:docMk/>
          <pc:sldMk cId="726423826" sldId="256"/>
        </pc:sldMkLst>
        <pc:graphicFrameChg chg="mod">
          <ac:chgData name="Rotz, Vicki" userId="26d855fe-4ec9-4ddb-9bc1-733d768c140b" providerId="ADAL" clId="{7DC44E68-659B-4404-AB66-E9B7B814EB48}" dt="2022-07-11T14:02:25.373" v="89" actId="20577"/>
          <ac:graphicFrameMkLst>
            <pc:docMk/>
            <pc:sldMk cId="726423826" sldId="256"/>
            <ac:graphicFrameMk id="4" creationId="{00000000-0000-0000-0000-000000000000}"/>
          </ac:graphicFrameMkLst>
        </pc:graphicFrameChg>
      </pc:sldChg>
    </pc:docChg>
  </pc:docChgLst>
  <pc:docChgLst>
    <pc:chgData name="Rotz, Vicki" userId="26d855fe-4ec9-4ddb-9bc1-733d768c140b" providerId="ADAL" clId="{50C458D8-AB36-4728-9E59-8433C70CCF0A}"/>
    <pc:docChg chg="modSld">
      <pc:chgData name="Rotz, Vicki" userId="26d855fe-4ec9-4ddb-9bc1-733d768c140b" providerId="ADAL" clId="{50C458D8-AB36-4728-9E59-8433C70CCF0A}" dt="2022-06-08T17:24:06.984" v="105" actId="20577"/>
      <pc:docMkLst>
        <pc:docMk/>
      </pc:docMkLst>
      <pc:sldChg chg="modSp">
        <pc:chgData name="Rotz, Vicki" userId="26d855fe-4ec9-4ddb-9bc1-733d768c140b" providerId="ADAL" clId="{50C458D8-AB36-4728-9E59-8433C70CCF0A}" dt="2022-06-08T17:24:06.984" v="105" actId="20577"/>
        <pc:sldMkLst>
          <pc:docMk/>
          <pc:sldMk cId="726423826" sldId="256"/>
        </pc:sldMkLst>
        <pc:graphicFrameChg chg="mod">
          <ac:chgData name="Rotz, Vicki" userId="26d855fe-4ec9-4ddb-9bc1-733d768c140b" providerId="ADAL" clId="{50C458D8-AB36-4728-9E59-8433C70CCF0A}" dt="2022-06-08T17:24:06.984" v="105" actId="20577"/>
          <ac:graphicFrameMkLst>
            <pc:docMk/>
            <pc:sldMk cId="726423826" sldId="256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7E0E7E-895B-4E2B-8F39-992B102F1F46}" type="doc">
      <dgm:prSet loTypeId="urn:microsoft.com/office/officeart/2005/8/layout/orgChart1" loCatId="hierarchy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D1C67BC-0E25-4D9E-90C4-E1EFAEAD475C}">
      <dgm:prSet phldrT="[Text]"/>
      <dgm:spPr/>
      <dgm:t>
        <a:bodyPr/>
        <a:lstStyle/>
        <a:p>
          <a:r>
            <a:rPr lang="en-US" b="1"/>
            <a:t>David Walker</a:t>
          </a:r>
          <a:endParaRPr lang="en-US" b="1" dirty="0"/>
        </a:p>
        <a:p>
          <a:r>
            <a:rPr lang="en-US" b="1" dirty="0"/>
            <a:t>VP for Finance </a:t>
          </a:r>
        </a:p>
        <a:p>
          <a:r>
            <a:rPr lang="en-US" b="1" dirty="0"/>
            <a:t>and Administration</a:t>
          </a:r>
        </a:p>
      </dgm:t>
    </dgm:pt>
    <dgm:pt modelId="{0F5E0243-577F-482E-8B1D-C78814E3CDCD}" type="parTrans" cxnId="{E8504764-28F3-49C7-9357-BEB8B4F999EF}">
      <dgm:prSet/>
      <dgm:spPr/>
      <dgm:t>
        <a:bodyPr/>
        <a:lstStyle/>
        <a:p>
          <a:endParaRPr lang="en-US"/>
        </a:p>
      </dgm:t>
    </dgm:pt>
    <dgm:pt modelId="{4C4C0376-873F-4F1F-B5AC-2C923C101B13}" type="sibTrans" cxnId="{E8504764-28F3-49C7-9357-BEB8B4F999EF}">
      <dgm:prSet/>
      <dgm:spPr/>
      <dgm:t>
        <a:bodyPr/>
        <a:lstStyle/>
        <a:p>
          <a:endParaRPr lang="en-US"/>
        </a:p>
      </dgm:t>
    </dgm:pt>
    <dgm:pt modelId="{A3C98854-BB3B-4FF0-8EBE-5384F9A646A0}">
      <dgm:prSet phldrT="[Text]"/>
      <dgm:spPr/>
      <dgm:t>
        <a:bodyPr/>
        <a:lstStyle/>
        <a:p>
          <a:r>
            <a:rPr lang="en-US" b="1" dirty="0"/>
            <a:t>Kristen Kostecky</a:t>
          </a:r>
        </a:p>
        <a:p>
          <a:r>
            <a:rPr lang="en-US" b="1" dirty="0"/>
            <a:t>Associate VP for Campus Operations</a:t>
          </a:r>
        </a:p>
      </dgm:t>
    </dgm:pt>
    <dgm:pt modelId="{DE05242D-4436-4BF4-B765-2CB4586DE361}" type="parTrans" cxnId="{0914BA13-2CB7-4017-978E-63A717CBCC0E}">
      <dgm:prSet/>
      <dgm:spPr/>
      <dgm:t>
        <a:bodyPr/>
        <a:lstStyle/>
        <a:p>
          <a:endParaRPr lang="en-US"/>
        </a:p>
      </dgm:t>
    </dgm:pt>
    <dgm:pt modelId="{C5FD8FBE-451D-459E-9949-A3E7C0C305C2}" type="sibTrans" cxnId="{0914BA13-2CB7-4017-978E-63A717CBCC0E}">
      <dgm:prSet/>
      <dgm:spPr/>
      <dgm:t>
        <a:bodyPr/>
        <a:lstStyle/>
        <a:p>
          <a:endParaRPr lang="en-US"/>
        </a:p>
      </dgm:t>
    </dgm:pt>
    <dgm:pt modelId="{23F99113-2AA0-45BA-ACDD-CCEC1A927B98}">
      <dgm:prSet phldrT="[Text]"/>
      <dgm:spPr/>
      <dgm:t>
        <a:bodyPr/>
        <a:lstStyle/>
        <a:p>
          <a:r>
            <a:rPr lang="en-US" b="1" dirty="0"/>
            <a:t>Kenneth Shultes</a:t>
          </a:r>
        </a:p>
        <a:p>
          <a:r>
            <a:rPr lang="en-US" b="1" dirty="0"/>
            <a:t>Associate VP for Sustainability and Facilities Planning</a:t>
          </a:r>
        </a:p>
      </dgm:t>
    </dgm:pt>
    <dgm:pt modelId="{BA7D7722-01BB-41D6-882A-D592F55419D7}" type="parTrans" cxnId="{D2506AB7-3D5D-4DEB-81D3-2B05FECE6F7D}">
      <dgm:prSet/>
      <dgm:spPr/>
      <dgm:t>
        <a:bodyPr/>
        <a:lstStyle/>
        <a:p>
          <a:endParaRPr lang="en-US"/>
        </a:p>
      </dgm:t>
    </dgm:pt>
    <dgm:pt modelId="{C761F2ED-7C4A-4714-A57B-AEEE3DF53A29}" type="sibTrans" cxnId="{D2506AB7-3D5D-4DEB-81D3-2B05FECE6F7D}">
      <dgm:prSet/>
      <dgm:spPr/>
      <dgm:t>
        <a:bodyPr/>
        <a:lstStyle/>
        <a:p>
          <a:endParaRPr lang="en-US"/>
        </a:p>
      </dgm:t>
    </dgm:pt>
    <dgm:pt modelId="{BBB50276-DEF8-4D3C-A3C0-3EDDFF6B8B2C}">
      <dgm:prSet phldrT="[Text]"/>
      <dgm:spPr/>
      <dgm:t>
        <a:bodyPr/>
        <a:lstStyle/>
        <a:p>
          <a:r>
            <a:rPr lang="en-US" b="1" dirty="0"/>
            <a:t>Stephen Moul </a:t>
          </a:r>
        </a:p>
        <a:p>
          <a:r>
            <a:rPr lang="en-US" b="1" dirty="0"/>
            <a:t>Director of Planning &amp; Budget </a:t>
          </a:r>
        </a:p>
      </dgm:t>
    </dgm:pt>
    <dgm:pt modelId="{08FC2FAB-1656-4FED-9886-6ECA9EF3E3F9}" type="parTrans" cxnId="{2C5387E0-7760-4221-ACAB-E0242A750639}">
      <dgm:prSet/>
      <dgm:spPr/>
      <dgm:t>
        <a:bodyPr/>
        <a:lstStyle/>
        <a:p>
          <a:endParaRPr lang="en-US"/>
        </a:p>
      </dgm:t>
    </dgm:pt>
    <dgm:pt modelId="{69BFF967-9108-43E2-BBD5-794A63CAF506}" type="sibTrans" cxnId="{2C5387E0-7760-4221-ACAB-E0242A750639}">
      <dgm:prSet/>
      <dgm:spPr/>
      <dgm:t>
        <a:bodyPr/>
        <a:lstStyle/>
        <a:p>
          <a:endParaRPr lang="en-US"/>
        </a:p>
      </dgm:t>
    </dgm:pt>
    <dgm:pt modelId="{751D82F7-4E44-40C5-BE3A-63FCAB612282}">
      <dgm:prSet/>
      <dgm:spPr/>
      <dgm:t>
        <a:bodyPr/>
        <a:lstStyle/>
        <a:p>
          <a:r>
            <a:rPr lang="en-US" b="1" dirty="0"/>
            <a:t>Sean Witte</a:t>
          </a:r>
        </a:p>
        <a:p>
          <a:r>
            <a:rPr lang="en-US" b="1" dirty="0"/>
            <a:t>Associate VP Financial Operations and Controller</a:t>
          </a:r>
        </a:p>
      </dgm:t>
    </dgm:pt>
    <dgm:pt modelId="{5CF648F4-0EEC-4E4D-9414-72DF5E78386C}" type="parTrans" cxnId="{F307DA5F-6790-4DD0-8A53-67C7D16DB446}">
      <dgm:prSet/>
      <dgm:spPr/>
      <dgm:t>
        <a:bodyPr/>
        <a:lstStyle/>
        <a:p>
          <a:endParaRPr lang="en-US"/>
        </a:p>
      </dgm:t>
    </dgm:pt>
    <dgm:pt modelId="{FD457ABB-D49B-4A5B-88F9-FD82C7E3B39B}" type="sibTrans" cxnId="{F307DA5F-6790-4DD0-8A53-67C7D16DB446}">
      <dgm:prSet/>
      <dgm:spPr/>
      <dgm:t>
        <a:bodyPr/>
        <a:lstStyle/>
        <a:p>
          <a:endParaRPr lang="en-US"/>
        </a:p>
      </dgm:t>
    </dgm:pt>
    <dgm:pt modelId="{785178A6-A647-4D0B-B39B-D7F279D74141}">
      <dgm:prSet/>
      <dgm:spPr/>
      <dgm:t>
        <a:bodyPr/>
        <a:lstStyle/>
        <a:p>
          <a:r>
            <a:rPr lang="en-US" b="1" dirty="0"/>
            <a:t>Cathy Balascio</a:t>
          </a:r>
        </a:p>
        <a:p>
          <a:r>
            <a:rPr lang="en-US" b="1" dirty="0"/>
            <a:t>Assistant Treasurer</a:t>
          </a:r>
        </a:p>
      </dgm:t>
    </dgm:pt>
    <dgm:pt modelId="{5B27B8F6-39E0-4666-BD00-E91DCDD29FF5}" type="parTrans" cxnId="{756891C8-3923-4A4A-AF4F-B4BD95E53E9A}">
      <dgm:prSet/>
      <dgm:spPr/>
      <dgm:t>
        <a:bodyPr/>
        <a:lstStyle/>
        <a:p>
          <a:endParaRPr lang="en-US"/>
        </a:p>
      </dgm:t>
    </dgm:pt>
    <dgm:pt modelId="{B3C80037-BC8E-4054-9045-580BBFC7A62E}" type="sibTrans" cxnId="{756891C8-3923-4A4A-AF4F-B4BD95E53E9A}">
      <dgm:prSet/>
      <dgm:spPr/>
      <dgm:t>
        <a:bodyPr/>
        <a:lstStyle/>
        <a:p>
          <a:endParaRPr lang="en-US"/>
        </a:p>
      </dgm:t>
    </dgm:pt>
    <dgm:pt modelId="{262F9808-E261-4724-AA75-EA9CA98E7DB3}">
      <dgm:prSet/>
      <dgm:spPr/>
      <dgm:t>
        <a:bodyPr/>
        <a:lstStyle/>
        <a:p>
          <a:r>
            <a:rPr lang="en-US" b="1" dirty="0"/>
            <a:t>Sally Heckendorn</a:t>
          </a:r>
        </a:p>
        <a:p>
          <a:r>
            <a:rPr lang="en-US" b="1" dirty="0"/>
            <a:t>Bursar</a:t>
          </a:r>
        </a:p>
      </dgm:t>
    </dgm:pt>
    <dgm:pt modelId="{777A4E68-C25C-47CB-9C66-2077111CAE0F}" type="parTrans" cxnId="{0774E708-8FD0-4A4B-93E9-18B824E284DD}">
      <dgm:prSet/>
      <dgm:spPr/>
      <dgm:t>
        <a:bodyPr/>
        <a:lstStyle/>
        <a:p>
          <a:endParaRPr lang="en-US"/>
        </a:p>
      </dgm:t>
    </dgm:pt>
    <dgm:pt modelId="{6880866B-BE01-46DC-B45B-12DB8C6A11A5}" type="sibTrans" cxnId="{0774E708-8FD0-4A4B-93E9-18B824E284DD}">
      <dgm:prSet/>
      <dgm:spPr/>
      <dgm:t>
        <a:bodyPr/>
        <a:lstStyle/>
        <a:p>
          <a:endParaRPr lang="en-US"/>
        </a:p>
      </dgm:t>
    </dgm:pt>
    <dgm:pt modelId="{CACFA109-1C68-4353-8683-E7719673F7D5}">
      <dgm:prSet/>
      <dgm:spPr/>
      <dgm:t>
        <a:bodyPr/>
        <a:lstStyle/>
        <a:p>
          <a:endParaRPr lang="en-US" b="1" dirty="0"/>
        </a:p>
        <a:p>
          <a:r>
            <a:rPr lang="en-US" b="1" u="none" dirty="0"/>
            <a:t>Kevin Shannon</a:t>
          </a:r>
        </a:p>
        <a:p>
          <a:r>
            <a:rPr lang="en-US" b="1" u="none" dirty="0"/>
            <a:t>Director of Global Accounting and Compliance </a:t>
          </a:r>
        </a:p>
        <a:p>
          <a:endParaRPr lang="en-US" b="1" dirty="0"/>
        </a:p>
      </dgm:t>
    </dgm:pt>
    <dgm:pt modelId="{685C0AFB-E8AD-4BED-8B6C-8AF9614DC513}" type="parTrans" cxnId="{02744879-EED1-469E-9940-572664D4A6CB}">
      <dgm:prSet/>
      <dgm:spPr/>
      <dgm:t>
        <a:bodyPr/>
        <a:lstStyle/>
        <a:p>
          <a:endParaRPr lang="en-US"/>
        </a:p>
      </dgm:t>
    </dgm:pt>
    <dgm:pt modelId="{FD866E4B-135F-41AF-B0CD-CBD6AC86AA2F}" type="sibTrans" cxnId="{02744879-EED1-469E-9940-572664D4A6CB}">
      <dgm:prSet/>
      <dgm:spPr/>
      <dgm:t>
        <a:bodyPr/>
        <a:lstStyle/>
        <a:p>
          <a:endParaRPr lang="en-US"/>
        </a:p>
      </dgm:t>
    </dgm:pt>
    <dgm:pt modelId="{F9EA1FDD-0A5B-4BC6-B448-1FDCA83F1A29}">
      <dgm:prSet/>
      <dgm:spPr/>
      <dgm:t>
        <a:bodyPr/>
        <a:lstStyle/>
        <a:p>
          <a:r>
            <a:rPr lang="en-US" b="1" dirty="0"/>
            <a:t>Jolene Rabena</a:t>
          </a:r>
        </a:p>
        <a:p>
          <a:r>
            <a:rPr lang="en-US" b="1" dirty="0"/>
            <a:t>Assistant Controller/Compliance Reposting</a:t>
          </a:r>
        </a:p>
      </dgm:t>
    </dgm:pt>
    <dgm:pt modelId="{EDA14C71-F54A-4B52-8764-0070F08F57B9}" type="parTrans" cxnId="{B7E7BD98-8BB3-4E8B-8D5C-D8ACDDF82277}">
      <dgm:prSet/>
      <dgm:spPr/>
      <dgm:t>
        <a:bodyPr/>
        <a:lstStyle/>
        <a:p>
          <a:endParaRPr lang="en-US"/>
        </a:p>
      </dgm:t>
    </dgm:pt>
    <dgm:pt modelId="{D148116B-ED55-4580-AD81-9685296B2C09}" type="sibTrans" cxnId="{B7E7BD98-8BB3-4E8B-8D5C-D8ACDDF82277}">
      <dgm:prSet/>
      <dgm:spPr/>
      <dgm:t>
        <a:bodyPr/>
        <a:lstStyle/>
        <a:p>
          <a:endParaRPr lang="en-US"/>
        </a:p>
      </dgm:t>
    </dgm:pt>
    <dgm:pt modelId="{74C5FE84-F175-486B-B4F7-D9E49C62B858}">
      <dgm:prSet/>
      <dgm:spPr/>
      <dgm:t>
        <a:bodyPr/>
        <a:lstStyle/>
        <a:p>
          <a:r>
            <a:rPr lang="en-US" b="1" dirty="0"/>
            <a:t>Lauren Lasater</a:t>
          </a:r>
        </a:p>
        <a:p>
          <a:r>
            <a:rPr lang="en-US" b="1" dirty="0"/>
            <a:t>Director of Compliance and Enterprise Risk Management</a:t>
          </a:r>
        </a:p>
      </dgm:t>
    </dgm:pt>
    <dgm:pt modelId="{80B79A1F-4992-4E17-9A9E-6AB12CD51BEC}" type="parTrans" cxnId="{1757F1D1-9DCF-4DCC-88C6-340DD9A71AAD}">
      <dgm:prSet/>
      <dgm:spPr/>
      <dgm:t>
        <a:bodyPr/>
        <a:lstStyle/>
        <a:p>
          <a:endParaRPr lang="en-US"/>
        </a:p>
      </dgm:t>
    </dgm:pt>
    <dgm:pt modelId="{C546E67B-E7A9-450C-926F-F6A4543D5C7F}" type="sibTrans" cxnId="{1757F1D1-9DCF-4DCC-88C6-340DD9A71AAD}">
      <dgm:prSet/>
      <dgm:spPr/>
      <dgm:t>
        <a:bodyPr/>
        <a:lstStyle/>
        <a:p>
          <a:endParaRPr lang="en-US"/>
        </a:p>
      </dgm:t>
    </dgm:pt>
    <dgm:pt modelId="{FC7AFAE8-24E5-4F75-8CD2-DD1009832F95}">
      <dgm:prSet/>
      <dgm:spPr/>
      <dgm:t>
        <a:bodyPr/>
        <a:lstStyle/>
        <a:p>
          <a:r>
            <a:rPr lang="en-US" b="1" dirty="0"/>
            <a:t>Chris Germain</a:t>
          </a:r>
        </a:p>
        <a:p>
          <a:r>
            <a:rPr lang="en-US" b="1" dirty="0"/>
            <a:t>Director of Housekeeping</a:t>
          </a:r>
        </a:p>
      </dgm:t>
    </dgm:pt>
    <dgm:pt modelId="{87E8585F-325C-4813-8C25-19B1BE95E3B3}" type="parTrans" cxnId="{9788B16B-9A66-418B-B8CF-ACF3D9BA0A31}">
      <dgm:prSet/>
      <dgm:spPr/>
      <dgm:t>
        <a:bodyPr/>
        <a:lstStyle/>
        <a:p>
          <a:endParaRPr lang="en-US"/>
        </a:p>
      </dgm:t>
    </dgm:pt>
    <dgm:pt modelId="{24199992-6103-4FEF-AA3F-C1E496E56E78}" type="sibTrans" cxnId="{9788B16B-9A66-418B-B8CF-ACF3D9BA0A31}">
      <dgm:prSet/>
      <dgm:spPr/>
      <dgm:t>
        <a:bodyPr/>
        <a:lstStyle/>
        <a:p>
          <a:endParaRPr lang="en-US"/>
        </a:p>
      </dgm:t>
    </dgm:pt>
    <dgm:pt modelId="{FBB08A54-1813-45F8-B59B-605A4AC1D8EB}">
      <dgm:prSet/>
      <dgm:spPr/>
      <dgm:t>
        <a:bodyPr/>
        <a:lstStyle/>
        <a:p>
          <a:r>
            <a:rPr lang="en-US" b="1" dirty="0"/>
            <a:t>Errol Huffman</a:t>
          </a:r>
        </a:p>
        <a:p>
          <a:r>
            <a:rPr lang="en-US" b="1" dirty="0"/>
            <a:t>Director of Dining Services</a:t>
          </a:r>
        </a:p>
      </dgm:t>
    </dgm:pt>
    <dgm:pt modelId="{B07AE286-A0CA-428D-A184-493CEF9F4FAB}" type="parTrans" cxnId="{C0D1DD82-4ECB-4AFD-9E0B-5695AFC04F93}">
      <dgm:prSet/>
      <dgm:spPr/>
      <dgm:t>
        <a:bodyPr/>
        <a:lstStyle/>
        <a:p>
          <a:endParaRPr lang="en-US"/>
        </a:p>
      </dgm:t>
    </dgm:pt>
    <dgm:pt modelId="{2C8CEA28-6943-4EF6-AD6B-B9980659378C}" type="sibTrans" cxnId="{C0D1DD82-4ECB-4AFD-9E0B-5695AFC04F93}">
      <dgm:prSet/>
      <dgm:spPr/>
      <dgm:t>
        <a:bodyPr/>
        <a:lstStyle/>
        <a:p>
          <a:endParaRPr lang="en-US"/>
        </a:p>
      </dgm:t>
    </dgm:pt>
    <dgm:pt modelId="{28CAEDFB-4B6D-45B8-AD95-2EECFF330056}">
      <dgm:prSet/>
      <dgm:spPr/>
      <dgm:t>
        <a:bodyPr/>
        <a:lstStyle/>
        <a:p>
          <a:r>
            <a:rPr lang="en-US" b="1" dirty="0"/>
            <a:t>Michael Kiner</a:t>
          </a:r>
        </a:p>
        <a:p>
          <a:r>
            <a:rPr lang="en-US" b="1" dirty="0"/>
            <a:t>Director of Trades</a:t>
          </a:r>
        </a:p>
      </dgm:t>
    </dgm:pt>
    <dgm:pt modelId="{0BB1F105-5892-483E-A131-4844E50A0C27}" type="parTrans" cxnId="{99370F1E-CF67-4374-8348-A2C6D5A3E24F}">
      <dgm:prSet/>
      <dgm:spPr/>
      <dgm:t>
        <a:bodyPr/>
        <a:lstStyle/>
        <a:p>
          <a:endParaRPr lang="en-US"/>
        </a:p>
      </dgm:t>
    </dgm:pt>
    <dgm:pt modelId="{D86B4931-F6DC-4945-9A75-2EE9069BC796}" type="sibTrans" cxnId="{99370F1E-CF67-4374-8348-A2C6D5A3E24F}">
      <dgm:prSet/>
      <dgm:spPr/>
      <dgm:t>
        <a:bodyPr/>
        <a:lstStyle/>
        <a:p>
          <a:endParaRPr lang="en-US"/>
        </a:p>
      </dgm:t>
    </dgm:pt>
    <dgm:pt modelId="{3BA8CEF8-A250-44FA-B70D-1D017D0BFBDA}" type="asst">
      <dgm:prSet/>
      <dgm:spPr/>
      <dgm:t>
        <a:bodyPr/>
        <a:lstStyle/>
        <a:p>
          <a:r>
            <a:rPr lang="en-US" b="1" dirty="0"/>
            <a:t>Vicki Rotz</a:t>
          </a:r>
        </a:p>
        <a:p>
          <a:r>
            <a:rPr lang="en-US" b="1" dirty="0"/>
            <a:t>Executive Assistant</a:t>
          </a:r>
        </a:p>
      </dgm:t>
    </dgm:pt>
    <dgm:pt modelId="{026166E9-F28C-4C58-8AC1-839BFDCFADE6}" type="parTrans" cxnId="{C7C0E9C5-A943-459D-B67D-45A9B36ED225}">
      <dgm:prSet/>
      <dgm:spPr/>
      <dgm:t>
        <a:bodyPr/>
        <a:lstStyle/>
        <a:p>
          <a:endParaRPr lang="en-US"/>
        </a:p>
      </dgm:t>
    </dgm:pt>
    <dgm:pt modelId="{D1623B31-337E-42E0-ADFC-31855D5A0465}" type="sibTrans" cxnId="{C7C0E9C5-A943-459D-B67D-45A9B36ED225}">
      <dgm:prSet/>
      <dgm:spPr/>
      <dgm:t>
        <a:bodyPr/>
        <a:lstStyle/>
        <a:p>
          <a:endParaRPr lang="en-US"/>
        </a:p>
      </dgm:t>
    </dgm:pt>
    <dgm:pt modelId="{C1B290E7-04FA-4023-885B-E139E654932C}">
      <dgm:prSet/>
      <dgm:spPr/>
      <dgm:t>
        <a:bodyPr/>
        <a:lstStyle/>
        <a:p>
          <a:r>
            <a:rPr lang="en-US" b="1" dirty="0"/>
            <a:t>Dale Robinson </a:t>
          </a:r>
        </a:p>
        <a:p>
          <a:r>
            <a:rPr lang="en-US" b="1"/>
            <a:t>Director of Grounds </a:t>
          </a:r>
          <a:r>
            <a:rPr lang="en-US" b="1" dirty="0"/>
            <a:t>&amp; Landscaping</a:t>
          </a:r>
        </a:p>
      </dgm:t>
    </dgm:pt>
    <dgm:pt modelId="{2621EEBF-4E83-4ABE-8011-6CE8F2E827A9}" type="parTrans" cxnId="{E2827888-D760-445F-BD1E-79BD92D0795B}">
      <dgm:prSet/>
      <dgm:spPr/>
      <dgm:t>
        <a:bodyPr/>
        <a:lstStyle/>
        <a:p>
          <a:endParaRPr lang="en-US"/>
        </a:p>
      </dgm:t>
    </dgm:pt>
    <dgm:pt modelId="{1BAC53B4-EDBC-4DC4-AFA7-AD94BB5CB52F}" type="sibTrans" cxnId="{E2827888-D760-445F-BD1E-79BD92D0795B}">
      <dgm:prSet/>
      <dgm:spPr/>
      <dgm:t>
        <a:bodyPr/>
        <a:lstStyle/>
        <a:p>
          <a:endParaRPr lang="en-US"/>
        </a:p>
      </dgm:t>
    </dgm:pt>
    <dgm:pt modelId="{FF27C049-8266-46A4-8B7C-46F4B36E4AB4}">
      <dgm:prSet/>
      <dgm:spPr/>
      <dgm:t>
        <a:bodyPr/>
        <a:lstStyle/>
        <a:p>
          <a:r>
            <a:rPr lang="en-US" b="1" dirty="0"/>
            <a:t>Regina VanKirk </a:t>
          </a:r>
        </a:p>
        <a:p>
          <a:r>
            <a:rPr lang="en-US" b="1" dirty="0"/>
            <a:t>Director of the </a:t>
          </a:r>
        </a:p>
        <a:p>
          <a:r>
            <a:rPr lang="en-US" b="1" dirty="0"/>
            <a:t>Children’s Center</a:t>
          </a:r>
        </a:p>
      </dgm:t>
    </dgm:pt>
    <dgm:pt modelId="{86FA88E0-AF16-4B67-BEF3-0CB3BB04D43F}" type="parTrans" cxnId="{1954C28A-3692-4129-87F6-AD7F780F96FA}">
      <dgm:prSet/>
      <dgm:spPr/>
      <dgm:t>
        <a:bodyPr/>
        <a:lstStyle/>
        <a:p>
          <a:endParaRPr lang="en-US"/>
        </a:p>
      </dgm:t>
    </dgm:pt>
    <dgm:pt modelId="{5B63A313-4ED8-42D2-BEA0-9CE862889736}" type="sibTrans" cxnId="{1954C28A-3692-4129-87F6-AD7F780F96FA}">
      <dgm:prSet/>
      <dgm:spPr/>
      <dgm:t>
        <a:bodyPr/>
        <a:lstStyle/>
        <a:p>
          <a:endParaRPr lang="en-US"/>
        </a:p>
      </dgm:t>
    </dgm:pt>
    <dgm:pt modelId="{D2BC4E74-B388-43FC-A11E-7F3D042477A1}">
      <dgm:prSet/>
      <dgm:spPr/>
      <dgm:t>
        <a:bodyPr/>
        <a:lstStyle/>
        <a:p>
          <a:r>
            <a:rPr lang="en-US" b="1" dirty="0"/>
            <a:t> Dottie Warner </a:t>
          </a:r>
        </a:p>
        <a:p>
          <a:r>
            <a:rPr lang="en-US" b="1" dirty="0"/>
            <a:t>Director of Conferences &amp; Special Events</a:t>
          </a:r>
        </a:p>
      </dgm:t>
    </dgm:pt>
    <dgm:pt modelId="{4AD17459-4843-4657-9D3F-49A503CE8447}" type="parTrans" cxnId="{281AD1C7-C31D-4D5F-B466-D6809F34DECB}">
      <dgm:prSet/>
      <dgm:spPr/>
      <dgm:t>
        <a:bodyPr/>
        <a:lstStyle/>
        <a:p>
          <a:endParaRPr lang="en-US"/>
        </a:p>
      </dgm:t>
    </dgm:pt>
    <dgm:pt modelId="{C71EC2EE-64CF-4CCD-BFFE-028237824E2E}" type="sibTrans" cxnId="{281AD1C7-C31D-4D5F-B466-D6809F34DECB}">
      <dgm:prSet/>
      <dgm:spPr/>
      <dgm:t>
        <a:bodyPr/>
        <a:lstStyle/>
        <a:p>
          <a:endParaRPr lang="en-US"/>
        </a:p>
      </dgm:t>
    </dgm:pt>
    <dgm:pt modelId="{BE276104-2B93-49A8-B40A-0B1F6498E0F5}">
      <dgm:prSet/>
      <dgm:spPr/>
      <dgm:t>
        <a:bodyPr/>
        <a:lstStyle/>
        <a:p>
          <a:r>
            <a:rPr lang="en-US" b="1"/>
            <a:t>Kevin </a:t>
          </a:r>
          <a:r>
            <a:rPr lang="en-US" b="1" dirty="0"/>
            <a:t>Walters </a:t>
          </a:r>
        </a:p>
        <a:p>
          <a:r>
            <a:rPr lang="en-US" b="1" dirty="0"/>
            <a:t>Safety &amp; Emergency Management Specialist</a:t>
          </a:r>
        </a:p>
      </dgm:t>
    </dgm:pt>
    <dgm:pt modelId="{E9FE19AF-A4AA-4AC5-BA92-AA455B3B2932}" type="parTrans" cxnId="{0D9EA66F-4638-4196-9FF2-B031A02883DD}">
      <dgm:prSet/>
      <dgm:spPr/>
      <dgm:t>
        <a:bodyPr/>
        <a:lstStyle/>
        <a:p>
          <a:endParaRPr lang="en-US"/>
        </a:p>
      </dgm:t>
    </dgm:pt>
    <dgm:pt modelId="{AF40A6F8-FC94-40B5-98D7-E70CBECFF6F6}" type="sibTrans" cxnId="{0D9EA66F-4638-4196-9FF2-B031A02883DD}">
      <dgm:prSet/>
      <dgm:spPr/>
      <dgm:t>
        <a:bodyPr/>
        <a:lstStyle/>
        <a:p>
          <a:endParaRPr lang="en-US"/>
        </a:p>
      </dgm:t>
    </dgm:pt>
    <dgm:pt modelId="{9202210F-A28A-4556-ABE5-289DD9F7107A}">
      <dgm:prSet/>
      <dgm:spPr/>
      <dgm:t>
        <a:bodyPr/>
        <a:lstStyle/>
        <a:p>
          <a:r>
            <a:rPr lang="en-US" b="1" dirty="0"/>
            <a:t>Miriam McMechen</a:t>
          </a:r>
        </a:p>
        <a:p>
          <a:r>
            <a:rPr lang="en-US" b="1" dirty="0"/>
            <a:t>Assistant Controller</a:t>
          </a:r>
        </a:p>
      </dgm:t>
    </dgm:pt>
    <dgm:pt modelId="{07D69D72-16DC-45D0-A157-4F53DF09306F}" type="parTrans" cxnId="{BBB2963F-E49A-4006-BCFF-1612FE9443D8}">
      <dgm:prSet/>
      <dgm:spPr/>
      <dgm:t>
        <a:bodyPr/>
        <a:lstStyle/>
        <a:p>
          <a:endParaRPr lang="en-US"/>
        </a:p>
      </dgm:t>
    </dgm:pt>
    <dgm:pt modelId="{8B4B1D9C-72EF-483B-9ED6-87189DE4E733}" type="sibTrans" cxnId="{BBB2963F-E49A-4006-BCFF-1612FE9443D8}">
      <dgm:prSet/>
      <dgm:spPr/>
      <dgm:t>
        <a:bodyPr/>
        <a:lstStyle/>
        <a:p>
          <a:endParaRPr lang="en-US"/>
        </a:p>
      </dgm:t>
    </dgm:pt>
    <dgm:pt modelId="{C1F734A6-43C3-4125-B7B1-EFEB4ECE21FD}">
      <dgm:prSet/>
      <dgm:spPr/>
      <dgm:t>
        <a:bodyPr/>
        <a:lstStyle/>
        <a:p>
          <a:r>
            <a:rPr lang="en-US" b="1" dirty="0"/>
            <a:t>Stacey </a:t>
          </a:r>
          <a:r>
            <a:rPr lang="en-US" b="1" dirty="0" err="1"/>
            <a:t>Mackes</a:t>
          </a:r>
          <a:endParaRPr lang="en-US" b="1" dirty="0"/>
        </a:p>
        <a:p>
          <a:r>
            <a:rPr lang="en-US" b="1" dirty="0"/>
            <a:t>Budget Analyst</a:t>
          </a:r>
        </a:p>
      </dgm:t>
    </dgm:pt>
    <dgm:pt modelId="{1ECCC894-EB96-4FE5-9C81-50F6E82FB302}" type="parTrans" cxnId="{99F6B536-43D1-489A-A080-02D6A1B4ED7E}">
      <dgm:prSet/>
      <dgm:spPr/>
      <dgm:t>
        <a:bodyPr/>
        <a:lstStyle/>
        <a:p>
          <a:endParaRPr lang="en-US"/>
        </a:p>
      </dgm:t>
    </dgm:pt>
    <dgm:pt modelId="{DFEB7984-A0FE-4A81-BCFB-5F29BFD2BDB6}" type="sibTrans" cxnId="{99F6B536-43D1-489A-A080-02D6A1B4ED7E}">
      <dgm:prSet/>
      <dgm:spPr/>
      <dgm:t>
        <a:bodyPr/>
        <a:lstStyle/>
        <a:p>
          <a:endParaRPr lang="en-US"/>
        </a:p>
      </dgm:t>
    </dgm:pt>
    <dgm:pt modelId="{4A3283B4-DDE4-4248-84C0-F4A1F7B16920}">
      <dgm:prSet/>
      <dgm:spPr/>
      <dgm:t>
        <a:bodyPr/>
        <a:lstStyle/>
        <a:p>
          <a:r>
            <a:rPr lang="en-US" b="1" dirty="0"/>
            <a:t>Alicia Ratz </a:t>
          </a:r>
        </a:p>
        <a:p>
          <a:r>
            <a:rPr lang="en-US" b="1" dirty="0"/>
            <a:t>Accounting Associate</a:t>
          </a:r>
        </a:p>
      </dgm:t>
    </dgm:pt>
    <dgm:pt modelId="{E1A461C5-CA19-414C-8F52-B665A0F38ED8}" type="parTrans" cxnId="{D00646BC-7FD1-40CF-B83A-37374D407CAF}">
      <dgm:prSet/>
      <dgm:spPr/>
      <dgm:t>
        <a:bodyPr/>
        <a:lstStyle/>
        <a:p>
          <a:endParaRPr lang="en-US"/>
        </a:p>
      </dgm:t>
    </dgm:pt>
    <dgm:pt modelId="{FE227AAC-70F9-4C73-8017-79607725EE4B}" type="sibTrans" cxnId="{D00646BC-7FD1-40CF-B83A-37374D407CAF}">
      <dgm:prSet/>
      <dgm:spPr/>
      <dgm:t>
        <a:bodyPr/>
        <a:lstStyle/>
        <a:p>
          <a:endParaRPr lang="en-US"/>
        </a:p>
      </dgm:t>
    </dgm:pt>
    <dgm:pt modelId="{9C020E89-F18B-4DDD-8AEE-E5D909BA8DC9}">
      <dgm:prSet/>
      <dgm:spPr/>
      <dgm:t>
        <a:bodyPr/>
        <a:lstStyle/>
        <a:p>
          <a:r>
            <a:rPr lang="en-US" b="1" dirty="0"/>
            <a:t>Laurie Kline</a:t>
          </a:r>
        </a:p>
        <a:p>
          <a:r>
            <a:rPr lang="en-US" b="1" dirty="0"/>
            <a:t>Accounting </a:t>
          </a:r>
          <a:r>
            <a:rPr lang="en-US" b="1"/>
            <a:t>Associate,</a:t>
          </a:r>
        </a:p>
        <a:p>
          <a:r>
            <a:rPr lang="en-US" b="1"/>
            <a:t>Global </a:t>
          </a:r>
          <a:r>
            <a:rPr lang="en-US" b="1" dirty="0"/>
            <a:t>Programs</a:t>
          </a:r>
        </a:p>
      </dgm:t>
    </dgm:pt>
    <dgm:pt modelId="{9B43F583-1626-4E31-B05A-225DB3679D38}" type="parTrans" cxnId="{10F72379-A126-457C-AA42-03F3D6A63F86}">
      <dgm:prSet/>
      <dgm:spPr/>
      <dgm:t>
        <a:bodyPr/>
        <a:lstStyle/>
        <a:p>
          <a:endParaRPr lang="en-US"/>
        </a:p>
      </dgm:t>
    </dgm:pt>
    <dgm:pt modelId="{30CEC3CE-C1A2-4BBA-BD2F-C718B1D54BFC}" type="sibTrans" cxnId="{10F72379-A126-457C-AA42-03F3D6A63F86}">
      <dgm:prSet/>
      <dgm:spPr/>
      <dgm:t>
        <a:bodyPr/>
        <a:lstStyle/>
        <a:p>
          <a:endParaRPr lang="en-US"/>
        </a:p>
      </dgm:t>
    </dgm:pt>
    <dgm:pt modelId="{124043C0-36D4-4149-B664-F7FF391322F2}">
      <dgm:prSet/>
      <dgm:spPr/>
      <dgm:t>
        <a:bodyPr/>
        <a:lstStyle/>
        <a:p>
          <a:r>
            <a:rPr lang="en-US" b="1" dirty="0"/>
            <a:t>Jennifer Halpin</a:t>
          </a:r>
        </a:p>
        <a:p>
          <a:r>
            <a:rPr lang="en-US" b="1" dirty="0"/>
            <a:t>Director of the College Farm</a:t>
          </a:r>
        </a:p>
      </dgm:t>
    </dgm:pt>
    <dgm:pt modelId="{52CDE0D9-9189-404C-AC53-5E8BAE2DCFA6}" type="parTrans" cxnId="{B0FED3E6-5AA1-49DD-8C3A-6A73766951BD}">
      <dgm:prSet/>
      <dgm:spPr/>
      <dgm:t>
        <a:bodyPr/>
        <a:lstStyle/>
        <a:p>
          <a:endParaRPr lang="en-US"/>
        </a:p>
      </dgm:t>
    </dgm:pt>
    <dgm:pt modelId="{8FDCE260-58CD-4426-B1D8-4713AB3E2371}" type="sibTrans" cxnId="{B0FED3E6-5AA1-49DD-8C3A-6A73766951BD}">
      <dgm:prSet/>
      <dgm:spPr/>
      <dgm:t>
        <a:bodyPr/>
        <a:lstStyle/>
        <a:p>
          <a:endParaRPr lang="en-US"/>
        </a:p>
      </dgm:t>
    </dgm:pt>
    <dgm:pt modelId="{1224B7DD-0EB8-4A6B-94F1-7370B8053058}">
      <dgm:prSet/>
      <dgm:spPr/>
      <dgm:t>
        <a:bodyPr/>
        <a:lstStyle/>
        <a:p>
          <a:r>
            <a:rPr lang="en-US" b="1" dirty="0"/>
            <a:t>Kristen Chirillo</a:t>
          </a:r>
        </a:p>
        <a:p>
          <a:r>
            <a:rPr lang="en-US" b="1" dirty="0"/>
            <a:t>Director of Facilities Reporting and Budget Management</a:t>
          </a:r>
        </a:p>
      </dgm:t>
    </dgm:pt>
    <dgm:pt modelId="{E2B1618E-DB90-4841-809F-EFA616704ACE}" type="parTrans" cxnId="{F3F32CE1-682A-4E48-ABCD-007E06E3DE91}">
      <dgm:prSet/>
      <dgm:spPr/>
      <dgm:t>
        <a:bodyPr/>
        <a:lstStyle/>
        <a:p>
          <a:endParaRPr lang="en-US"/>
        </a:p>
      </dgm:t>
    </dgm:pt>
    <dgm:pt modelId="{AC4F9E9E-7260-43B7-BC27-3EE84D263F54}" type="sibTrans" cxnId="{F3F32CE1-682A-4E48-ABCD-007E06E3DE91}">
      <dgm:prSet/>
      <dgm:spPr/>
      <dgm:t>
        <a:bodyPr/>
        <a:lstStyle/>
        <a:p>
          <a:endParaRPr lang="en-US"/>
        </a:p>
      </dgm:t>
    </dgm:pt>
    <dgm:pt modelId="{8CDB981C-D570-41AF-8D78-B0C0E67E1E4E}" type="pres">
      <dgm:prSet presAssocID="{3C7E0E7E-895B-4E2B-8F39-992B102F1F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C088A2-174C-45CE-9850-A7C787C14F72}" type="pres">
      <dgm:prSet presAssocID="{ED1C67BC-0E25-4D9E-90C4-E1EFAEAD475C}" presName="hierRoot1" presStyleCnt="0">
        <dgm:presLayoutVars>
          <dgm:hierBranch val="init"/>
        </dgm:presLayoutVars>
      </dgm:prSet>
      <dgm:spPr/>
    </dgm:pt>
    <dgm:pt modelId="{8DDFE883-8EE5-4918-92B3-9C4B6FD761B7}" type="pres">
      <dgm:prSet presAssocID="{ED1C67BC-0E25-4D9E-90C4-E1EFAEAD475C}" presName="rootComposite1" presStyleCnt="0"/>
      <dgm:spPr/>
    </dgm:pt>
    <dgm:pt modelId="{36319E54-BC46-457A-9930-28A56A2FB56D}" type="pres">
      <dgm:prSet presAssocID="{ED1C67BC-0E25-4D9E-90C4-E1EFAEAD475C}" presName="rootText1" presStyleLbl="node0" presStyleIdx="0" presStyleCnt="1" custLinFactNeighborX="-426" custLinFactNeighborY="12202">
        <dgm:presLayoutVars>
          <dgm:chPref val="3"/>
        </dgm:presLayoutVars>
      </dgm:prSet>
      <dgm:spPr/>
    </dgm:pt>
    <dgm:pt modelId="{AB1570F9-A62A-46DB-A9BC-DCA4509313AF}" type="pres">
      <dgm:prSet presAssocID="{ED1C67BC-0E25-4D9E-90C4-E1EFAEAD475C}" presName="rootConnector1" presStyleLbl="node1" presStyleIdx="0" presStyleCnt="0"/>
      <dgm:spPr/>
    </dgm:pt>
    <dgm:pt modelId="{73E6DC36-3645-4248-B634-B0C8FD4A1E98}" type="pres">
      <dgm:prSet presAssocID="{ED1C67BC-0E25-4D9E-90C4-E1EFAEAD475C}" presName="hierChild2" presStyleCnt="0"/>
      <dgm:spPr/>
    </dgm:pt>
    <dgm:pt modelId="{7B10BDA9-18CC-4785-A7F6-6795E47E4A8D}" type="pres">
      <dgm:prSet presAssocID="{DE05242D-4436-4BF4-B765-2CB4586DE361}" presName="Name37" presStyleLbl="parChTrans1D2" presStyleIdx="0" presStyleCnt="6"/>
      <dgm:spPr/>
    </dgm:pt>
    <dgm:pt modelId="{3516BBFC-6462-4E77-B680-1C48E24AD820}" type="pres">
      <dgm:prSet presAssocID="{A3C98854-BB3B-4FF0-8EBE-5384F9A646A0}" presName="hierRoot2" presStyleCnt="0">
        <dgm:presLayoutVars>
          <dgm:hierBranch val="r"/>
        </dgm:presLayoutVars>
      </dgm:prSet>
      <dgm:spPr/>
    </dgm:pt>
    <dgm:pt modelId="{7873BAB9-0745-4AFC-BDA7-273AD992F43C}" type="pres">
      <dgm:prSet presAssocID="{A3C98854-BB3B-4FF0-8EBE-5384F9A646A0}" presName="rootComposite" presStyleCnt="0"/>
      <dgm:spPr/>
    </dgm:pt>
    <dgm:pt modelId="{FA2B8683-60DA-4B11-A6F3-C43BD20EBA3A}" type="pres">
      <dgm:prSet presAssocID="{A3C98854-BB3B-4FF0-8EBE-5384F9A646A0}" presName="rootText" presStyleLbl="node2" presStyleIdx="0" presStyleCnt="5" custLinFactNeighborX="-17412" custLinFactNeighborY="1686">
        <dgm:presLayoutVars>
          <dgm:chPref val="3"/>
        </dgm:presLayoutVars>
      </dgm:prSet>
      <dgm:spPr/>
    </dgm:pt>
    <dgm:pt modelId="{5E653031-9D13-4BCE-B0D3-0973BAA99EB1}" type="pres">
      <dgm:prSet presAssocID="{A3C98854-BB3B-4FF0-8EBE-5384F9A646A0}" presName="rootConnector" presStyleLbl="node2" presStyleIdx="0" presStyleCnt="5"/>
      <dgm:spPr/>
    </dgm:pt>
    <dgm:pt modelId="{25654837-BDCD-4F48-A3C4-0EED19CBE524}" type="pres">
      <dgm:prSet presAssocID="{A3C98854-BB3B-4FF0-8EBE-5384F9A646A0}" presName="hierChild4" presStyleCnt="0"/>
      <dgm:spPr/>
    </dgm:pt>
    <dgm:pt modelId="{7A70437D-8824-4422-B3A1-CF57B46E87AC}" type="pres">
      <dgm:prSet presAssocID="{87E8585F-325C-4813-8C25-19B1BE95E3B3}" presName="Name50" presStyleLbl="parChTrans1D3" presStyleIdx="0" presStyleCnt="15"/>
      <dgm:spPr/>
    </dgm:pt>
    <dgm:pt modelId="{44D4871B-662A-4683-BF68-A8D6578157D0}" type="pres">
      <dgm:prSet presAssocID="{FC7AFAE8-24E5-4F75-8CD2-DD1009832F95}" presName="hierRoot2" presStyleCnt="0">
        <dgm:presLayoutVars>
          <dgm:hierBranch val="init"/>
        </dgm:presLayoutVars>
      </dgm:prSet>
      <dgm:spPr/>
    </dgm:pt>
    <dgm:pt modelId="{0B690032-1096-4F0C-8B63-C83869ECFF5A}" type="pres">
      <dgm:prSet presAssocID="{FC7AFAE8-24E5-4F75-8CD2-DD1009832F95}" presName="rootComposite" presStyleCnt="0"/>
      <dgm:spPr/>
    </dgm:pt>
    <dgm:pt modelId="{B1450BC2-2B69-4C54-9040-A00352C92E57}" type="pres">
      <dgm:prSet presAssocID="{FC7AFAE8-24E5-4F75-8CD2-DD1009832F95}" presName="rootText" presStyleLbl="node3" presStyleIdx="0" presStyleCnt="15" custLinFactNeighborX="-13628" custLinFactNeighborY="-1834">
        <dgm:presLayoutVars>
          <dgm:chPref val="3"/>
        </dgm:presLayoutVars>
      </dgm:prSet>
      <dgm:spPr/>
    </dgm:pt>
    <dgm:pt modelId="{0222CDE1-1EA0-45D7-9050-B3D660555209}" type="pres">
      <dgm:prSet presAssocID="{FC7AFAE8-24E5-4F75-8CD2-DD1009832F95}" presName="rootConnector" presStyleLbl="node3" presStyleIdx="0" presStyleCnt="15"/>
      <dgm:spPr/>
    </dgm:pt>
    <dgm:pt modelId="{AE89FB31-6356-4020-B3FC-A0B57DF7F7B5}" type="pres">
      <dgm:prSet presAssocID="{FC7AFAE8-24E5-4F75-8CD2-DD1009832F95}" presName="hierChild4" presStyleCnt="0"/>
      <dgm:spPr/>
    </dgm:pt>
    <dgm:pt modelId="{EEF7E408-DC64-4D01-94F9-8A5980179B4D}" type="pres">
      <dgm:prSet presAssocID="{FC7AFAE8-24E5-4F75-8CD2-DD1009832F95}" presName="hierChild5" presStyleCnt="0"/>
      <dgm:spPr/>
    </dgm:pt>
    <dgm:pt modelId="{1EBB3C10-AD0E-4783-AF6B-821834FFA4AE}" type="pres">
      <dgm:prSet presAssocID="{B07AE286-A0CA-428D-A184-493CEF9F4FAB}" presName="Name50" presStyleLbl="parChTrans1D3" presStyleIdx="1" presStyleCnt="15"/>
      <dgm:spPr/>
    </dgm:pt>
    <dgm:pt modelId="{639AE531-5576-4558-A5C4-9CEE8B59A785}" type="pres">
      <dgm:prSet presAssocID="{FBB08A54-1813-45F8-B59B-605A4AC1D8EB}" presName="hierRoot2" presStyleCnt="0">
        <dgm:presLayoutVars>
          <dgm:hierBranch val="init"/>
        </dgm:presLayoutVars>
      </dgm:prSet>
      <dgm:spPr/>
    </dgm:pt>
    <dgm:pt modelId="{84CA5B1A-CFFC-43D5-A04E-AB7FD46E348E}" type="pres">
      <dgm:prSet presAssocID="{FBB08A54-1813-45F8-B59B-605A4AC1D8EB}" presName="rootComposite" presStyleCnt="0"/>
      <dgm:spPr/>
    </dgm:pt>
    <dgm:pt modelId="{EF50CCD2-20D2-4B88-AAC6-23F594C0DB98}" type="pres">
      <dgm:prSet presAssocID="{FBB08A54-1813-45F8-B59B-605A4AC1D8EB}" presName="rootText" presStyleLbl="node3" presStyleIdx="1" presStyleCnt="15" custLinFactNeighborX="-13628" custLinFactNeighborY="-1231">
        <dgm:presLayoutVars>
          <dgm:chPref val="3"/>
        </dgm:presLayoutVars>
      </dgm:prSet>
      <dgm:spPr/>
    </dgm:pt>
    <dgm:pt modelId="{BACAA1EE-1303-4523-9D18-D4C49BA227DA}" type="pres">
      <dgm:prSet presAssocID="{FBB08A54-1813-45F8-B59B-605A4AC1D8EB}" presName="rootConnector" presStyleLbl="node3" presStyleIdx="1" presStyleCnt="15"/>
      <dgm:spPr/>
    </dgm:pt>
    <dgm:pt modelId="{6A39D844-0758-4594-A81C-AC943EA19ED2}" type="pres">
      <dgm:prSet presAssocID="{FBB08A54-1813-45F8-B59B-605A4AC1D8EB}" presName="hierChild4" presStyleCnt="0"/>
      <dgm:spPr/>
    </dgm:pt>
    <dgm:pt modelId="{7ADA9EAB-CD91-4669-AFE0-F83A7D04E531}" type="pres">
      <dgm:prSet presAssocID="{FBB08A54-1813-45F8-B59B-605A4AC1D8EB}" presName="hierChild5" presStyleCnt="0"/>
      <dgm:spPr/>
    </dgm:pt>
    <dgm:pt modelId="{28E83A79-A311-4E83-B88C-B5945618B856}" type="pres">
      <dgm:prSet presAssocID="{0BB1F105-5892-483E-A131-4844E50A0C27}" presName="Name50" presStyleLbl="parChTrans1D3" presStyleIdx="2" presStyleCnt="15"/>
      <dgm:spPr/>
    </dgm:pt>
    <dgm:pt modelId="{535B81D2-BDF0-4BBC-8684-B90F2CF455FC}" type="pres">
      <dgm:prSet presAssocID="{28CAEDFB-4B6D-45B8-AD95-2EECFF330056}" presName="hierRoot2" presStyleCnt="0">
        <dgm:presLayoutVars>
          <dgm:hierBranch val="init"/>
        </dgm:presLayoutVars>
      </dgm:prSet>
      <dgm:spPr/>
    </dgm:pt>
    <dgm:pt modelId="{3A0403A8-682B-45B1-9D6C-D1DC67304E54}" type="pres">
      <dgm:prSet presAssocID="{28CAEDFB-4B6D-45B8-AD95-2EECFF330056}" presName="rootComposite" presStyleCnt="0"/>
      <dgm:spPr/>
    </dgm:pt>
    <dgm:pt modelId="{ABB56619-6ABF-4323-9105-00B6B9916F03}" type="pres">
      <dgm:prSet presAssocID="{28CAEDFB-4B6D-45B8-AD95-2EECFF330056}" presName="rootText" presStyleLbl="node3" presStyleIdx="2" presStyleCnt="15" custLinFactNeighborX="-13628" custLinFactNeighborY="-16473">
        <dgm:presLayoutVars>
          <dgm:chPref val="3"/>
        </dgm:presLayoutVars>
      </dgm:prSet>
      <dgm:spPr/>
    </dgm:pt>
    <dgm:pt modelId="{B77ED65B-BED0-4DCD-A517-74930176FFFF}" type="pres">
      <dgm:prSet presAssocID="{28CAEDFB-4B6D-45B8-AD95-2EECFF330056}" presName="rootConnector" presStyleLbl="node3" presStyleIdx="2" presStyleCnt="15"/>
      <dgm:spPr/>
    </dgm:pt>
    <dgm:pt modelId="{F975937A-9ED2-41D7-B66B-76713B840C24}" type="pres">
      <dgm:prSet presAssocID="{28CAEDFB-4B6D-45B8-AD95-2EECFF330056}" presName="hierChild4" presStyleCnt="0"/>
      <dgm:spPr/>
    </dgm:pt>
    <dgm:pt modelId="{3592DB13-C5D0-437B-81D3-3E79032A03B7}" type="pres">
      <dgm:prSet presAssocID="{28CAEDFB-4B6D-45B8-AD95-2EECFF330056}" presName="hierChild5" presStyleCnt="0"/>
      <dgm:spPr/>
    </dgm:pt>
    <dgm:pt modelId="{774A5060-B969-40A9-898B-7F38B481893E}" type="pres">
      <dgm:prSet presAssocID="{2621EEBF-4E83-4ABE-8011-6CE8F2E827A9}" presName="Name50" presStyleLbl="parChTrans1D3" presStyleIdx="3" presStyleCnt="15"/>
      <dgm:spPr/>
    </dgm:pt>
    <dgm:pt modelId="{758D9EEA-9567-4CED-AD1E-C078E0DF101A}" type="pres">
      <dgm:prSet presAssocID="{C1B290E7-04FA-4023-885B-E139E654932C}" presName="hierRoot2" presStyleCnt="0">
        <dgm:presLayoutVars>
          <dgm:hierBranch val="init"/>
        </dgm:presLayoutVars>
      </dgm:prSet>
      <dgm:spPr/>
    </dgm:pt>
    <dgm:pt modelId="{83D6C790-A255-42C7-B78E-EACE5A82E9FE}" type="pres">
      <dgm:prSet presAssocID="{C1B290E7-04FA-4023-885B-E139E654932C}" presName="rootComposite" presStyleCnt="0"/>
      <dgm:spPr/>
    </dgm:pt>
    <dgm:pt modelId="{360CA05D-909D-4BEC-8045-943737DA1A89}" type="pres">
      <dgm:prSet presAssocID="{C1B290E7-04FA-4023-885B-E139E654932C}" presName="rootText" presStyleLbl="node3" presStyleIdx="3" presStyleCnt="15" custLinFactNeighborX="-13628" custLinFactNeighborY="-31111">
        <dgm:presLayoutVars>
          <dgm:chPref val="3"/>
        </dgm:presLayoutVars>
      </dgm:prSet>
      <dgm:spPr/>
    </dgm:pt>
    <dgm:pt modelId="{1EA51281-0CC2-488A-B2E3-6255B71D0A5A}" type="pres">
      <dgm:prSet presAssocID="{C1B290E7-04FA-4023-885B-E139E654932C}" presName="rootConnector" presStyleLbl="node3" presStyleIdx="3" presStyleCnt="15"/>
      <dgm:spPr/>
    </dgm:pt>
    <dgm:pt modelId="{E4B9BD07-9D4D-4C06-90F9-47989DF1CF1A}" type="pres">
      <dgm:prSet presAssocID="{C1B290E7-04FA-4023-885B-E139E654932C}" presName="hierChild4" presStyleCnt="0"/>
      <dgm:spPr/>
    </dgm:pt>
    <dgm:pt modelId="{CCDF8A90-FC8A-443B-89F9-D3E8103ACF09}" type="pres">
      <dgm:prSet presAssocID="{C1B290E7-04FA-4023-885B-E139E654932C}" presName="hierChild5" presStyleCnt="0"/>
      <dgm:spPr/>
    </dgm:pt>
    <dgm:pt modelId="{76A44306-B27C-4C8A-9918-1CD5D78C0182}" type="pres">
      <dgm:prSet presAssocID="{86FA88E0-AF16-4B67-BEF3-0CB3BB04D43F}" presName="Name50" presStyleLbl="parChTrans1D3" presStyleIdx="4" presStyleCnt="15"/>
      <dgm:spPr/>
    </dgm:pt>
    <dgm:pt modelId="{CF018C91-2D88-4F25-8B0A-5C8F5F5C8310}" type="pres">
      <dgm:prSet presAssocID="{FF27C049-8266-46A4-8B7C-46F4B36E4AB4}" presName="hierRoot2" presStyleCnt="0">
        <dgm:presLayoutVars>
          <dgm:hierBranch val="init"/>
        </dgm:presLayoutVars>
      </dgm:prSet>
      <dgm:spPr/>
    </dgm:pt>
    <dgm:pt modelId="{F3575029-E809-43D3-807D-0D1AB46D88C3}" type="pres">
      <dgm:prSet presAssocID="{FF27C049-8266-46A4-8B7C-46F4B36E4AB4}" presName="rootComposite" presStyleCnt="0"/>
      <dgm:spPr/>
    </dgm:pt>
    <dgm:pt modelId="{CB867CFD-1983-4054-9457-5BCEF29C4B14}" type="pres">
      <dgm:prSet presAssocID="{FF27C049-8266-46A4-8B7C-46F4B36E4AB4}" presName="rootText" presStyleLbl="node3" presStyleIdx="4" presStyleCnt="15" custLinFactNeighborX="-13628" custLinFactNeighborY="-46353">
        <dgm:presLayoutVars>
          <dgm:chPref val="3"/>
        </dgm:presLayoutVars>
      </dgm:prSet>
      <dgm:spPr/>
    </dgm:pt>
    <dgm:pt modelId="{9FD34BF1-8140-404B-91CB-357328C11B4A}" type="pres">
      <dgm:prSet presAssocID="{FF27C049-8266-46A4-8B7C-46F4B36E4AB4}" presName="rootConnector" presStyleLbl="node3" presStyleIdx="4" presStyleCnt="15"/>
      <dgm:spPr/>
    </dgm:pt>
    <dgm:pt modelId="{8D4122EB-97D6-4C17-9D09-4C6921154FBE}" type="pres">
      <dgm:prSet presAssocID="{FF27C049-8266-46A4-8B7C-46F4B36E4AB4}" presName="hierChild4" presStyleCnt="0"/>
      <dgm:spPr/>
    </dgm:pt>
    <dgm:pt modelId="{4F5ECD2B-FB86-40C3-8A2F-B52F9E6C75C3}" type="pres">
      <dgm:prSet presAssocID="{FF27C049-8266-46A4-8B7C-46F4B36E4AB4}" presName="hierChild5" presStyleCnt="0"/>
      <dgm:spPr/>
    </dgm:pt>
    <dgm:pt modelId="{895AD8BA-83F8-47CD-8233-173EE151A506}" type="pres">
      <dgm:prSet presAssocID="{4AD17459-4843-4657-9D3F-49A503CE8447}" presName="Name50" presStyleLbl="parChTrans1D3" presStyleIdx="5" presStyleCnt="15"/>
      <dgm:spPr/>
    </dgm:pt>
    <dgm:pt modelId="{A23AFBB5-554C-41A9-BF23-EA5DFDFD5DDB}" type="pres">
      <dgm:prSet presAssocID="{D2BC4E74-B388-43FC-A11E-7F3D042477A1}" presName="hierRoot2" presStyleCnt="0">
        <dgm:presLayoutVars>
          <dgm:hierBranch val="init"/>
        </dgm:presLayoutVars>
      </dgm:prSet>
      <dgm:spPr/>
    </dgm:pt>
    <dgm:pt modelId="{BA407986-6476-41A9-8FBB-D7B38964538A}" type="pres">
      <dgm:prSet presAssocID="{D2BC4E74-B388-43FC-A11E-7F3D042477A1}" presName="rootComposite" presStyleCnt="0"/>
      <dgm:spPr/>
    </dgm:pt>
    <dgm:pt modelId="{0D0A1234-631B-4236-B764-4776AF77981D}" type="pres">
      <dgm:prSet presAssocID="{D2BC4E74-B388-43FC-A11E-7F3D042477A1}" presName="rootText" presStyleLbl="node3" presStyleIdx="5" presStyleCnt="15" custLinFactNeighborX="-13628" custLinFactNeighborY="-61595">
        <dgm:presLayoutVars>
          <dgm:chPref val="3"/>
        </dgm:presLayoutVars>
      </dgm:prSet>
      <dgm:spPr/>
    </dgm:pt>
    <dgm:pt modelId="{D548A64D-B3C0-4F14-8776-52ACF3D05BBF}" type="pres">
      <dgm:prSet presAssocID="{D2BC4E74-B388-43FC-A11E-7F3D042477A1}" presName="rootConnector" presStyleLbl="node3" presStyleIdx="5" presStyleCnt="15"/>
      <dgm:spPr/>
    </dgm:pt>
    <dgm:pt modelId="{10E918A9-B2B0-4D45-9B6A-F6B008869BA4}" type="pres">
      <dgm:prSet presAssocID="{D2BC4E74-B388-43FC-A11E-7F3D042477A1}" presName="hierChild4" presStyleCnt="0"/>
      <dgm:spPr/>
    </dgm:pt>
    <dgm:pt modelId="{360CCAFA-2555-412C-A63F-F1E2B6C8AB36}" type="pres">
      <dgm:prSet presAssocID="{D2BC4E74-B388-43FC-A11E-7F3D042477A1}" presName="hierChild5" presStyleCnt="0"/>
      <dgm:spPr/>
    </dgm:pt>
    <dgm:pt modelId="{62645322-90AB-4BF4-8EB5-AE7864EBBD9C}" type="pres">
      <dgm:prSet presAssocID="{E2B1618E-DB90-4841-809F-EFA616704ACE}" presName="Name50" presStyleLbl="parChTrans1D3" presStyleIdx="6" presStyleCnt="15"/>
      <dgm:spPr/>
    </dgm:pt>
    <dgm:pt modelId="{22871739-9A27-49FF-A815-0751595A7134}" type="pres">
      <dgm:prSet presAssocID="{1224B7DD-0EB8-4A6B-94F1-7370B8053058}" presName="hierRoot2" presStyleCnt="0">
        <dgm:presLayoutVars>
          <dgm:hierBranch val="init"/>
        </dgm:presLayoutVars>
      </dgm:prSet>
      <dgm:spPr/>
    </dgm:pt>
    <dgm:pt modelId="{6D3689B6-C69F-4EBD-879A-759BF9AA98FD}" type="pres">
      <dgm:prSet presAssocID="{1224B7DD-0EB8-4A6B-94F1-7370B8053058}" presName="rootComposite" presStyleCnt="0"/>
      <dgm:spPr/>
    </dgm:pt>
    <dgm:pt modelId="{CFB37120-DD80-4712-A279-72CDB7FF4A67}" type="pres">
      <dgm:prSet presAssocID="{1224B7DD-0EB8-4A6B-94F1-7370B8053058}" presName="rootText" presStyleLbl="node3" presStyleIdx="6" presStyleCnt="15" custLinFactNeighborX="-8957" custLinFactNeighborY="-78091">
        <dgm:presLayoutVars>
          <dgm:chPref val="3"/>
        </dgm:presLayoutVars>
      </dgm:prSet>
      <dgm:spPr/>
    </dgm:pt>
    <dgm:pt modelId="{94E67211-AC1B-4522-8888-2F0A2BEBEE90}" type="pres">
      <dgm:prSet presAssocID="{1224B7DD-0EB8-4A6B-94F1-7370B8053058}" presName="rootConnector" presStyleLbl="node3" presStyleIdx="6" presStyleCnt="15"/>
      <dgm:spPr/>
    </dgm:pt>
    <dgm:pt modelId="{F71AB1D5-B639-4EEA-80A6-2A848DCEE683}" type="pres">
      <dgm:prSet presAssocID="{1224B7DD-0EB8-4A6B-94F1-7370B8053058}" presName="hierChild4" presStyleCnt="0"/>
      <dgm:spPr/>
    </dgm:pt>
    <dgm:pt modelId="{9E13C1BE-4245-4BAF-9963-8CFAF06EE92A}" type="pres">
      <dgm:prSet presAssocID="{1224B7DD-0EB8-4A6B-94F1-7370B8053058}" presName="hierChild5" presStyleCnt="0"/>
      <dgm:spPr/>
    </dgm:pt>
    <dgm:pt modelId="{B9914420-7729-4939-9F88-570391F4AE2F}" type="pres">
      <dgm:prSet presAssocID="{A3C98854-BB3B-4FF0-8EBE-5384F9A646A0}" presName="hierChild5" presStyleCnt="0"/>
      <dgm:spPr/>
    </dgm:pt>
    <dgm:pt modelId="{87CC8700-4939-45D1-B9D7-BEBB3428E7EC}" type="pres">
      <dgm:prSet presAssocID="{BA7D7722-01BB-41D6-882A-D592F55419D7}" presName="Name37" presStyleLbl="parChTrans1D2" presStyleIdx="1" presStyleCnt="6"/>
      <dgm:spPr/>
    </dgm:pt>
    <dgm:pt modelId="{BCFF6D21-DAC7-4D43-8E7D-5FD94BA8060A}" type="pres">
      <dgm:prSet presAssocID="{23F99113-2AA0-45BA-ACDD-CCEC1A927B98}" presName="hierRoot2" presStyleCnt="0">
        <dgm:presLayoutVars>
          <dgm:hierBranch val="r"/>
        </dgm:presLayoutVars>
      </dgm:prSet>
      <dgm:spPr/>
    </dgm:pt>
    <dgm:pt modelId="{68F07DCE-C283-4E5B-8ECF-C331230DB6B1}" type="pres">
      <dgm:prSet presAssocID="{23F99113-2AA0-45BA-ACDD-CCEC1A927B98}" presName="rootComposite" presStyleCnt="0"/>
      <dgm:spPr/>
    </dgm:pt>
    <dgm:pt modelId="{1B7AFD1D-AA98-4005-84D6-B136C581C132}" type="pres">
      <dgm:prSet presAssocID="{23F99113-2AA0-45BA-ACDD-CCEC1A927B98}" presName="rootText" presStyleLbl="node2" presStyleIdx="1" presStyleCnt="5" custLinFactNeighborX="-4913" custLinFactNeighborY="604">
        <dgm:presLayoutVars>
          <dgm:chPref val="3"/>
        </dgm:presLayoutVars>
      </dgm:prSet>
      <dgm:spPr/>
    </dgm:pt>
    <dgm:pt modelId="{6375A679-844D-495D-8054-5D2BFEE0AED8}" type="pres">
      <dgm:prSet presAssocID="{23F99113-2AA0-45BA-ACDD-CCEC1A927B98}" presName="rootConnector" presStyleLbl="node2" presStyleIdx="1" presStyleCnt="5"/>
      <dgm:spPr/>
    </dgm:pt>
    <dgm:pt modelId="{59678EE6-76A1-4E17-BB3C-EDA2790DC7CF}" type="pres">
      <dgm:prSet presAssocID="{23F99113-2AA0-45BA-ACDD-CCEC1A927B98}" presName="hierChild4" presStyleCnt="0"/>
      <dgm:spPr/>
    </dgm:pt>
    <dgm:pt modelId="{FE18A8FE-3CB5-4EB3-BB03-63D3C6C2ED16}" type="pres">
      <dgm:prSet presAssocID="{52CDE0D9-9189-404C-AC53-5E8BAE2DCFA6}" presName="Name50" presStyleLbl="parChTrans1D3" presStyleIdx="7" presStyleCnt="15"/>
      <dgm:spPr/>
    </dgm:pt>
    <dgm:pt modelId="{6E26A8FC-9885-4B9F-ACE6-95F005C22213}" type="pres">
      <dgm:prSet presAssocID="{124043C0-36D4-4149-B664-F7FF391322F2}" presName="hierRoot2" presStyleCnt="0">
        <dgm:presLayoutVars>
          <dgm:hierBranch val="init"/>
        </dgm:presLayoutVars>
      </dgm:prSet>
      <dgm:spPr/>
    </dgm:pt>
    <dgm:pt modelId="{5A67A5BA-F6A9-4F5F-992A-8D74ADAC441C}" type="pres">
      <dgm:prSet presAssocID="{124043C0-36D4-4149-B664-F7FF391322F2}" presName="rootComposite" presStyleCnt="0"/>
      <dgm:spPr/>
    </dgm:pt>
    <dgm:pt modelId="{7E042E69-857C-4C61-88A9-93BDD9EF1C2F}" type="pres">
      <dgm:prSet presAssocID="{124043C0-36D4-4149-B664-F7FF391322F2}" presName="rootText" presStyleLbl="node3" presStyleIdx="7" presStyleCnt="15">
        <dgm:presLayoutVars>
          <dgm:chPref val="3"/>
        </dgm:presLayoutVars>
      </dgm:prSet>
      <dgm:spPr/>
    </dgm:pt>
    <dgm:pt modelId="{0513043A-0F1B-4351-9D97-8E810A6A4BEB}" type="pres">
      <dgm:prSet presAssocID="{124043C0-36D4-4149-B664-F7FF391322F2}" presName="rootConnector" presStyleLbl="node3" presStyleIdx="7" presStyleCnt="15"/>
      <dgm:spPr/>
    </dgm:pt>
    <dgm:pt modelId="{A584CB25-F596-4220-B567-BA6668E71EA3}" type="pres">
      <dgm:prSet presAssocID="{124043C0-36D4-4149-B664-F7FF391322F2}" presName="hierChild4" presStyleCnt="0"/>
      <dgm:spPr/>
    </dgm:pt>
    <dgm:pt modelId="{B7FE495E-1A63-45B5-84C2-7A9B6EFF6C42}" type="pres">
      <dgm:prSet presAssocID="{124043C0-36D4-4149-B664-F7FF391322F2}" presName="hierChild5" presStyleCnt="0"/>
      <dgm:spPr/>
    </dgm:pt>
    <dgm:pt modelId="{78C2AACF-929D-4A88-826D-063AB6DDDED6}" type="pres">
      <dgm:prSet presAssocID="{23F99113-2AA0-45BA-ACDD-CCEC1A927B98}" presName="hierChild5" presStyleCnt="0"/>
      <dgm:spPr/>
    </dgm:pt>
    <dgm:pt modelId="{F9620FB0-8C7F-4369-8F35-F38F20DFC7BD}" type="pres">
      <dgm:prSet presAssocID="{08FC2FAB-1656-4FED-9886-6ECA9EF3E3F9}" presName="Name37" presStyleLbl="parChTrans1D2" presStyleIdx="2" presStyleCnt="6"/>
      <dgm:spPr/>
    </dgm:pt>
    <dgm:pt modelId="{1F7EB462-74D9-4EAC-9417-C85759C9E836}" type="pres">
      <dgm:prSet presAssocID="{BBB50276-DEF8-4D3C-A3C0-3EDDFF6B8B2C}" presName="hierRoot2" presStyleCnt="0">
        <dgm:presLayoutVars>
          <dgm:hierBranch val="init"/>
        </dgm:presLayoutVars>
      </dgm:prSet>
      <dgm:spPr/>
    </dgm:pt>
    <dgm:pt modelId="{4551288F-A145-49E4-867F-D4A86651B4FE}" type="pres">
      <dgm:prSet presAssocID="{BBB50276-DEF8-4D3C-A3C0-3EDDFF6B8B2C}" presName="rootComposite" presStyleCnt="0"/>
      <dgm:spPr/>
    </dgm:pt>
    <dgm:pt modelId="{90C4AEBA-7E0E-4BCB-AD1E-EDC5D87F3455}" type="pres">
      <dgm:prSet presAssocID="{BBB50276-DEF8-4D3C-A3C0-3EDDFF6B8B2C}" presName="rootText" presStyleLbl="node2" presStyleIdx="2" presStyleCnt="5" custLinFactNeighborX="3905" custLinFactNeighborY="-2437">
        <dgm:presLayoutVars>
          <dgm:chPref val="3"/>
        </dgm:presLayoutVars>
      </dgm:prSet>
      <dgm:spPr/>
    </dgm:pt>
    <dgm:pt modelId="{11E771D0-D9C6-4FA8-8A3A-553D5C990C0B}" type="pres">
      <dgm:prSet presAssocID="{BBB50276-DEF8-4D3C-A3C0-3EDDFF6B8B2C}" presName="rootConnector" presStyleLbl="node2" presStyleIdx="2" presStyleCnt="5"/>
      <dgm:spPr/>
    </dgm:pt>
    <dgm:pt modelId="{3AF2E163-4CBE-4E4F-BBDD-16C20E357B2B}" type="pres">
      <dgm:prSet presAssocID="{BBB50276-DEF8-4D3C-A3C0-3EDDFF6B8B2C}" presName="hierChild4" presStyleCnt="0"/>
      <dgm:spPr/>
    </dgm:pt>
    <dgm:pt modelId="{E09BA1E5-FB1C-4E05-95D4-0C5F44430C67}" type="pres">
      <dgm:prSet presAssocID="{1ECCC894-EB96-4FE5-9C81-50F6E82FB302}" presName="Name37" presStyleLbl="parChTrans1D3" presStyleIdx="8" presStyleCnt="15"/>
      <dgm:spPr/>
    </dgm:pt>
    <dgm:pt modelId="{F1BC7AD1-5C1C-4E7D-9C83-E0B7227F3534}" type="pres">
      <dgm:prSet presAssocID="{C1F734A6-43C3-4125-B7B1-EFEB4ECE21FD}" presName="hierRoot2" presStyleCnt="0">
        <dgm:presLayoutVars>
          <dgm:hierBranch val="init"/>
        </dgm:presLayoutVars>
      </dgm:prSet>
      <dgm:spPr/>
    </dgm:pt>
    <dgm:pt modelId="{5660C414-CF02-4898-A684-7EC69DE81258}" type="pres">
      <dgm:prSet presAssocID="{C1F734A6-43C3-4125-B7B1-EFEB4ECE21FD}" presName="rootComposite" presStyleCnt="0"/>
      <dgm:spPr/>
    </dgm:pt>
    <dgm:pt modelId="{BF5B19D8-7874-41FD-B49B-62A2935E64CD}" type="pres">
      <dgm:prSet presAssocID="{C1F734A6-43C3-4125-B7B1-EFEB4ECE21FD}" presName="rootText" presStyleLbl="node3" presStyleIdx="8" presStyleCnt="15" custScaleY="90135" custLinFactNeighborX="-5250" custLinFactNeighborY="14011">
        <dgm:presLayoutVars>
          <dgm:chPref val="3"/>
        </dgm:presLayoutVars>
      </dgm:prSet>
      <dgm:spPr/>
    </dgm:pt>
    <dgm:pt modelId="{E10372B4-32F5-4D98-B49B-98B526863D63}" type="pres">
      <dgm:prSet presAssocID="{C1F734A6-43C3-4125-B7B1-EFEB4ECE21FD}" presName="rootConnector" presStyleLbl="node3" presStyleIdx="8" presStyleCnt="15"/>
      <dgm:spPr/>
    </dgm:pt>
    <dgm:pt modelId="{FB4C969E-1BA7-46AD-B686-A03AA950E9EA}" type="pres">
      <dgm:prSet presAssocID="{C1F734A6-43C3-4125-B7B1-EFEB4ECE21FD}" presName="hierChild4" presStyleCnt="0"/>
      <dgm:spPr/>
    </dgm:pt>
    <dgm:pt modelId="{0987A0CD-E967-438B-A605-8F792E06F60F}" type="pres">
      <dgm:prSet presAssocID="{C1F734A6-43C3-4125-B7B1-EFEB4ECE21FD}" presName="hierChild5" presStyleCnt="0"/>
      <dgm:spPr/>
    </dgm:pt>
    <dgm:pt modelId="{C4480149-7827-4D75-9897-149F9E803517}" type="pres">
      <dgm:prSet presAssocID="{BBB50276-DEF8-4D3C-A3C0-3EDDFF6B8B2C}" presName="hierChild5" presStyleCnt="0"/>
      <dgm:spPr/>
    </dgm:pt>
    <dgm:pt modelId="{A6516B17-788E-48D1-B8E2-93334A91F48C}" type="pres">
      <dgm:prSet presAssocID="{5CF648F4-0EEC-4E4D-9414-72DF5E78386C}" presName="Name37" presStyleLbl="parChTrans1D2" presStyleIdx="3" presStyleCnt="6"/>
      <dgm:spPr/>
    </dgm:pt>
    <dgm:pt modelId="{1246B454-163B-4631-908B-D8FA2457D13F}" type="pres">
      <dgm:prSet presAssocID="{751D82F7-4E44-40C5-BE3A-63FCAB612282}" presName="hierRoot2" presStyleCnt="0">
        <dgm:presLayoutVars>
          <dgm:hierBranch val="r"/>
        </dgm:presLayoutVars>
      </dgm:prSet>
      <dgm:spPr/>
    </dgm:pt>
    <dgm:pt modelId="{CFF0BA13-4CA0-4593-AF31-A1140D80D94E}" type="pres">
      <dgm:prSet presAssocID="{751D82F7-4E44-40C5-BE3A-63FCAB612282}" presName="rootComposite" presStyleCnt="0"/>
      <dgm:spPr/>
    </dgm:pt>
    <dgm:pt modelId="{B759DF2C-2086-46C1-8C06-E18D5F72C721}" type="pres">
      <dgm:prSet presAssocID="{751D82F7-4E44-40C5-BE3A-63FCAB612282}" presName="rootText" presStyleLbl="node2" presStyleIdx="3" presStyleCnt="5" custLinFactNeighborX="16484" custLinFactNeighborY="604">
        <dgm:presLayoutVars>
          <dgm:chPref val="3"/>
        </dgm:presLayoutVars>
      </dgm:prSet>
      <dgm:spPr/>
    </dgm:pt>
    <dgm:pt modelId="{8D03844C-C892-4176-ACBB-D2278269F394}" type="pres">
      <dgm:prSet presAssocID="{751D82F7-4E44-40C5-BE3A-63FCAB612282}" presName="rootConnector" presStyleLbl="node2" presStyleIdx="3" presStyleCnt="5"/>
      <dgm:spPr/>
    </dgm:pt>
    <dgm:pt modelId="{15B6DCD1-004F-46A0-871D-E14A2533D640}" type="pres">
      <dgm:prSet presAssocID="{751D82F7-4E44-40C5-BE3A-63FCAB612282}" presName="hierChild4" presStyleCnt="0"/>
      <dgm:spPr/>
    </dgm:pt>
    <dgm:pt modelId="{8F1E0DFC-EA79-4CD6-A29F-220DEB0A0AC1}" type="pres">
      <dgm:prSet presAssocID="{5B27B8F6-39E0-4666-BD00-E91DCDD29FF5}" presName="Name50" presStyleLbl="parChTrans1D3" presStyleIdx="9" presStyleCnt="15"/>
      <dgm:spPr/>
    </dgm:pt>
    <dgm:pt modelId="{6912D07F-711C-4C91-9521-180B25EDF27C}" type="pres">
      <dgm:prSet presAssocID="{785178A6-A647-4D0B-B39B-D7F279D74141}" presName="hierRoot2" presStyleCnt="0">
        <dgm:presLayoutVars>
          <dgm:hierBranch val="init"/>
        </dgm:presLayoutVars>
      </dgm:prSet>
      <dgm:spPr/>
    </dgm:pt>
    <dgm:pt modelId="{6E05B8BE-AF9C-4A60-8156-75104EE4A0D1}" type="pres">
      <dgm:prSet presAssocID="{785178A6-A647-4D0B-B39B-D7F279D74141}" presName="rootComposite" presStyleCnt="0"/>
      <dgm:spPr/>
    </dgm:pt>
    <dgm:pt modelId="{FC82A81C-1B98-4CAF-A194-D9CAB7D9A3CC}" type="pres">
      <dgm:prSet presAssocID="{785178A6-A647-4D0B-B39B-D7F279D74141}" presName="rootText" presStyleLbl="node3" presStyleIdx="9" presStyleCnt="15" custLinFactNeighborX="15530" custLinFactNeighborY="19039">
        <dgm:presLayoutVars>
          <dgm:chPref val="3"/>
        </dgm:presLayoutVars>
      </dgm:prSet>
      <dgm:spPr/>
    </dgm:pt>
    <dgm:pt modelId="{EB46E1AC-493C-40AF-8577-58B64896E2F3}" type="pres">
      <dgm:prSet presAssocID="{785178A6-A647-4D0B-B39B-D7F279D74141}" presName="rootConnector" presStyleLbl="node3" presStyleIdx="9" presStyleCnt="15"/>
      <dgm:spPr/>
    </dgm:pt>
    <dgm:pt modelId="{06E1EFE0-8268-4E88-B319-A50CA4A7B708}" type="pres">
      <dgm:prSet presAssocID="{785178A6-A647-4D0B-B39B-D7F279D74141}" presName="hierChild4" presStyleCnt="0"/>
      <dgm:spPr/>
    </dgm:pt>
    <dgm:pt modelId="{D1FB31A4-C386-4F52-9DF0-E1507D38C30C}" type="pres">
      <dgm:prSet presAssocID="{785178A6-A647-4D0B-B39B-D7F279D74141}" presName="hierChild5" presStyleCnt="0"/>
      <dgm:spPr/>
    </dgm:pt>
    <dgm:pt modelId="{4A118F4A-2C57-4E3B-929A-62464AE1BD44}" type="pres">
      <dgm:prSet presAssocID="{777A4E68-C25C-47CB-9C66-2077111CAE0F}" presName="Name50" presStyleLbl="parChTrans1D3" presStyleIdx="10" presStyleCnt="15"/>
      <dgm:spPr/>
    </dgm:pt>
    <dgm:pt modelId="{16A92FC1-67EB-4DF1-A215-0D44BC2D01AF}" type="pres">
      <dgm:prSet presAssocID="{262F9808-E261-4724-AA75-EA9CA98E7DB3}" presName="hierRoot2" presStyleCnt="0">
        <dgm:presLayoutVars>
          <dgm:hierBranch val="init"/>
        </dgm:presLayoutVars>
      </dgm:prSet>
      <dgm:spPr/>
    </dgm:pt>
    <dgm:pt modelId="{00B6B033-78BA-4E1F-8932-CF332765BBBF}" type="pres">
      <dgm:prSet presAssocID="{262F9808-E261-4724-AA75-EA9CA98E7DB3}" presName="rootComposite" presStyleCnt="0"/>
      <dgm:spPr/>
    </dgm:pt>
    <dgm:pt modelId="{110C0330-FD1C-4489-AE54-647D5D0E973B}" type="pres">
      <dgm:prSet presAssocID="{262F9808-E261-4724-AA75-EA9CA98E7DB3}" presName="rootText" presStyleLbl="node3" presStyleIdx="10" presStyleCnt="15" custScaleX="96021" custLinFactNeighborX="15530" custLinFactNeighborY="14614">
        <dgm:presLayoutVars>
          <dgm:chPref val="3"/>
        </dgm:presLayoutVars>
      </dgm:prSet>
      <dgm:spPr/>
    </dgm:pt>
    <dgm:pt modelId="{01360C68-5A08-424A-A3C4-1637FA16C874}" type="pres">
      <dgm:prSet presAssocID="{262F9808-E261-4724-AA75-EA9CA98E7DB3}" presName="rootConnector" presStyleLbl="node3" presStyleIdx="10" presStyleCnt="15"/>
      <dgm:spPr/>
    </dgm:pt>
    <dgm:pt modelId="{DF152771-81C4-4D64-A2A0-01BC95CCC940}" type="pres">
      <dgm:prSet presAssocID="{262F9808-E261-4724-AA75-EA9CA98E7DB3}" presName="hierChild4" presStyleCnt="0"/>
      <dgm:spPr/>
    </dgm:pt>
    <dgm:pt modelId="{5E5C565D-6F05-4D9F-9070-C8A158822CAA}" type="pres">
      <dgm:prSet presAssocID="{262F9808-E261-4724-AA75-EA9CA98E7DB3}" presName="hierChild5" presStyleCnt="0"/>
      <dgm:spPr/>
    </dgm:pt>
    <dgm:pt modelId="{035FAFBC-AAF5-4EF3-ACE0-45F770F59D21}" type="pres">
      <dgm:prSet presAssocID="{685C0AFB-E8AD-4BED-8B6C-8AF9614DC513}" presName="Name50" presStyleLbl="parChTrans1D3" presStyleIdx="11" presStyleCnt="15"/>
      <dgm:spPr/>
    </dgm:pt>
    <dgm:pt modelId="{1A4CA4AC-811F-4DD1-8575-F8E8950C5892}" type="pres">
      <dgm:prSet presAssocID="{CACFA109-1C68-4353-8683-E7719673F7D5}" presName="hierRoot2" presStyleCnt="0">
        <dgm:presLayoutVars>
          <dgm:hierBranch val="init"/>
        </dgm:presLayoutVars>
      </dgm:prSet>
      <dgm:spPr/>
    </dgm:pt>
    <dgm:pt modelId="{7C15CADE-EB8C-4597-B49E-75EFB559CF71}" type="pres">
      <dgm:prSet presAssocID="{CACFA109-1C68-4353-8683-E7719673F7D5}" presName="rootComposite" presStyleCnt="0"/>
      <dgm:spPr/>
    </dgm:pt>
    <dgm:pt modelId="{8B8033E2-D0D7-4D6A-91A2-6E7F7D751D83}" type="pres">
      <dgm:prSet presAssocID="{CACFA109-1C68-4353-8683-E7719673F7D5}" presName="rootText" presStyleLbl="node3" presStyleIdx="11" presStyleCnt="15" custLinFactNeighborX="15530" custLinFactNeighborY="730">
        <dgm:presLayoutVars>
          <dgm:chPref val="3"/>
        </dgm:presLayoutVars>
      </dgm:prSet>
      <dgm:spPr/>
    </dgm:pt>
    <dgm:pt modelId="{9B84F8C6-D86C-402F-89EA-3021B838A337}" type="pres">
      <dgm:prSet presAssocID="{CACFA109-1C68-4353-8683-E7719673F7D5}" presName="rootConnector" presStyleLbl="node3" presStyleIdx="11" presStyleCnt="15"/>
      <dgm:spPr/>
    </dgm:pt>
    <dgm:pt modelId="{FB969A9E-81BD-487E-B7BE-A252E7604E64}" type="pres">
      <dgm:prSet presAssocID="{CACFA109-1C68-4353-8683-E7719673F7D5}" presName="hierChild4" presStyleCnt="0"/>
      <dgm:spPr/>
    </dgm:pt>
    <dgm:pt modelId="{64B1FAA1-F175-45AA-BAAC-854A8F168866}" type="pres">
      <dgm:prSet presAssocID="{9B43F583-1626-4E31-B05A-225DB3679D38}" presName="Name37" presStyleLbl="parChTrans1D4" presStyleIdx="0" presStyleCnt="2"/>
      <dgm:spPr/>
    </dgm:pt>
    <dgm:pt modelId="{7E4578CA-3E6E-4AD2-8734-CCCA78F909E5}" type="pres">
      <dgm:prSet presAssocID="{9C020E89-F18B-4DDD-8AEE-E5D909BA8DC9}" presName="hierRoot2" presStyleCnt="0">
        <dgm:presLayoutVars>
          <dgm:hierBranch val="init"/>
        </dgm:presLayoutVars>
      </dgm:prSet>
      <dgm:spPr/>
    </dgm:pt>
    <dgm:pt modelId="{E1171889-1E48-4483-9778-BAA8F08F362D}" type="pres">
      <dgm:prSet presAssocID="{9C020E89-F18B-4DDD-8AEE-E5D909BA8DC9}" presName="rootComposite" presStyleCnt="0"/>
      <dgm:spPr/>
    </dgm:pt>
    <dgm:pt modelId="{5CD76550-7489-4836-8922-62EAA272B3AB}" type="pres">
      <dgm:prSet presAssocID="{9C020E89-F18B-4DDD-8AEE-E5D909BA8DC9}" presName="rootText" presStyleLbl="node4" presStyleIdx="0" presStyleCnt="2" custLinFactNeighborX="17999" custLinFactNeighborY="-15870">
        <dgm:presLayoutVars>
          <dgm:chPref val="3"/>
        </dgm:presLayoutVars>
      </dgm:prSet>
      <dgm:spPr/>
    </dgm:pt>
    <dgm:pt modelId="{69DE98AC-C2B2-4F4B-AD1D-F49F1430DB97}" type="pres">
      <dgm:prSet presAssocID="{9C020E89-F18B-4DDD-8AEE-E5D909BA8DC9}" presName="rootConnector" presStyleLbl="node4" presStyleIdx="0" presStyleCnt="2"/>
      <dgm:spPr/>
    </dgm:pt>
    <dgm:pt modelId="{E9298EC3-479A-4DB6-99F3-15081590EB87}" type="pres">
      <dgm:prSet presAssocID="{9C020E89-F18B-4DDD-8AEE-E5D909BA8DC9}" presName="hierChild4" presStyleCnt="0"/>
      <dgm:spPr/>
    </dgm:pt>
    <dgm:pt modelId="{4EC71260-9D36-4468-A498-D9A085E93865}" type="pres">
      <dgm:prSet presAssocID="{9C020E89-F18B-4DDD-8AEE-E5D909BA8DC9}" presName="hierChild5" presStyleCnt="0"/>
      <dgm:spPr/>
    </dgm:pt>
    <dgm:pt modelId="{DE4BB091-A1EA-423E-9B74-BDEF92DBDD2B}" type="pres">
      <dgm:prSet presAssocID="{CACFA109-1C68-4353-8683-E7719673F7D5}" presName="hierChild5" presStyleCnt="0"/>
      <dgm:spPr/>
    </dgm:pt>
    <dgm:pt modelId="{FBC70AB7-DE82-4ECE-B511-A58F8A1BEB17}" type="pres">
      <dgm:prSet presAssocID="{EDA14C71-F54A-4B52-8764-0070F08F57B9}" presName="Name50" presStyleLbl="parChTrans1D3" presStyleIdx="12" presStyleCnt="15"/>
      <dgm:spPr/>
    </dgm:pt>
    <dgm:pt modelId="{FD84BEE0-D14F-4C52-BE34-C4EA13306AFA}" type="pres">
      <dgm:prSet presAssocID="{F9EA1FDD-0A5B-4BC6-B448-1FDCA83F1A29}" presName="hierRoot2" presStyleCnt="0">
        <dgm:presLayoutVars>
          <dgm:hierBranch val="init"/>
        </dgm:presLayoutVars>
      </dgm:prSet>
      <dgm:spPr/>
    </dgm:pt>
    <dgm:pt modelId="{1FDC1329-7653-41D0-8442-65EA630C46B6}" type="pres">
      <dgm:prSet presAssocID="{F9EA1FDD-0A5B-4BC6-B448-1FDCA83F1A29}" presName="rootComposite" presStyleCnt="0"/>
      <dgm:spPr/>
    </dgm:pt>
    <dgm:pt modelId="{BC26E9D2-899B-4E30-B652-CDC62466EA73}" type="pres">
      <dgm:prSet presAssocID="{F9EA1FDD-0A5B-4BC6-B448-1FDCA83F1A29}" presName="rootText" presStyleLbl="node3" presStyleIdx="12" presStyleCnt="15" custLinFactNeighborX="19232" custLinFactNeighborY="-31111">
        <dgm:presLayoutVars>
          <dgm:chPref val="3"/>
        </dgm:presLayoutVars>
      </dgm:prSet>
      <dgm:spPr/>
    </dgm:pt>
    <dgm:pt modelId="{2A16F263-49E7-4088-A612-01403A112D67}" type="pres">
      <dgm:prSet presAssocID="{F9EA1FDD-0A5B-4BC6-B448-1FDCA83F1A29}" presName="rootConnector" presStyleLbl="node3" presStyleIdx="12" presStyleCnt="15"/>
      <dgm:spPr/>
    </dgm:pt>
    <dgm:pt modelId="{63967B48-92A5-4088-AB90-A29F0422983B}" type="pres">
      <dgm:prSet presAssocID="{F9EA1FDD-0A5B-4BC6-B448-1FDCA83F1A29}" presName="hierChild4" presStyleCnt="0"/>
      <dgm:spPr/>
    </dgm:pt>
    <dgm:pt modelId="{1B8698CE-48C8-4F72-8FD7-672F12273380}" type="pres">
      <dgm:prSet presAssocID="{F9EA1FDD-0A5B-4BC6-B448-1FDCA83F1A29}" presName="hierChild5" presStyleCnt="0"/>
      <dgm:spPr/>
    </dgm:pt>
    <dgm:pt modelId="{C0D32EF8-507D-4E0E-AAE9-147C8143AE4D}" type="pres">
      <dgm:prSet presAssocID="{07D69D72-16DC-45D0-A157-4F53DF09306F}" presName="Name50" presStyleLbl="parChTrans1D3" presStyleIdx="13" presStyleCnt="15"/>
      <dgm:spPr/>
    </dgm:pt>
    <dgm:pt modelId="{8EBF0C00-4EC8-4629-BA64-79979B8D5A2B}" type="pres">
      <dgm:prSet presAssocID="{9202210F-A28A-4556-ABE5-289DD9F7107A}" presName="hierRoot2" presStyleCnt="0">
        <dgm:presLayoutVars>
          <dgm:hierBranch val="r"/>
        </dgm:presLayoutVars>
      </dgm:prSet>
      <dgm:spPr/>
    </dgm:pt>
    <dgm:pt modelId="{1980D7FD-D762-4442-B930-9784E51BF20F}" type="pres">
      <dgm:prSet presAssocID="{9202210F-A28A-4556-ABE5-289DD9F7107A}" presName="rootComposite" presStyleCnt="0"/>
      <dgm:spPr/>
    </dgm:pt>
    <dgm:pt modelId="{F3363D71-3188-42F7-8171-0FCD0347B51A}" type="pres">
      <dgm:prSet presAssocID="{9202210F-A28A-4556-ABE5-289DD9F7107A}" presName="rootText" presStyleLbl="node3" presStyleIdx="13" presStyleCnt="15" custLinFactNeighborX="19232" custLinFactNeighborY="-46353">
        <dgm:presLayoutVars>
          <dgm:chPref val="3"/>
        </dgm:presLayoutVars>
      </dgm:prSet>
      <dgm:spPr/>
    </dgm:pt>
    <dgm:pt modelId="{EE44449B-DC79-423B-9098-D5F42BB32A6F}" type="pres">
      <dgm:prSet presAssocID="{9202210F-A28A-4556-ABE5-289DD9F7107A}" presName="rootConnector" presStyleLbl="node3" presStyleIdx="13" presStyleCnt="15"/>
      <dgm:spPr/>
    </dgm:pt>
    <dgm:pt modelId="{9002AC9D-0019-4BBF-B7BE-E1CD493F6B64}" type="pres">
      <dgm:prSet presAssocID="{9202210F-A28A-4556-ABE5-289DD9F7107A}" presName="hierChild4" presStyleCnt="0"/>
      <dgm:spPr/>
    </dgm:pt>
    <dgm:pt modelId="{E890EEA1-0E9B-4786-A41D-AE5086935274}" type="pres">
      <dgm:prSet presAssocID="{E1A461C5-CA19-414C-8F52-B665A0F38ED8}" presName="Name50" presStyleLbl="parChTrans1D4" presStyleIdx="1" presStyleCnt="2"/>
      <dgm:spPr/>
    </dgm:pt>
    <dgm:pt modelId="{779DF425-A58C-499D-A19A-089A55091B72}" type="pres">
      <dgm:prSet presAssocID="{4A3283B4-DDE4-4248-84C0-F4A1F7B16920}" presName="hierRoot2" presStyleCnt="0">
        <dgm:presLayoutVars>
          <dgm:hierBranch val="r"/>
        </dgm:presLayoutVars>
      </dgm:prSet>
      <dgm:spPr/>
    </dgm:pt>
    <dgm:pt modelId="{91E7232D-4023-4F50-9FDD-610C34AD3BEA}" type="pres">
      <dgm:prSet presAssocID="{4A3283B4-DDE4-4248-84C0-F4A1F7B16920}" presName="rootComposite" presStyleCnt="0"/>
      <dgm:spPr/>
    </dgm:pt>
    <dgm:pt modelId="{8FD584EE-D468-44F9-8CA3-3FCB2E2F210C}" type="pres">
      <dgm:prSet presAssocID="{4A3283B4-DDE4-4248-84C0-F4A1F7B16920}" presName="rootText" presStyleLbl="node4" presStyleIdx="1" presStyleCnt="2" custLinFactNeighborX="17999" custLinFactNeighborY="-64876">
        <dgm:presLayoutVars>
          <dgm:chPref val="3"/>
        </dgm:presLayoutVars>
      </dgm:prSet>
      <dgm:spPr/>
    </dgm:pt>
    <dgm:pt modelId="{73F0128E-563E-4D97-AFC4-15DC399F754F}" type="pres">
      <dgm:prSet presAssocID="{4A3283B4-DDE4-4248-84C0-F4A1F7B16920}" presName="rootConnector" presStyleLbl="node4" presStyleIdx="1" presStyleCnt="2"/>
      <dgm:spPr/>
    </dgm:pt>
    <dgm:pt modelId="{651D3FFB-E994-407F-89F1-A82226D0EBB9}" type="pres">
      <dgm:prSet presAssocID="{4A3283B4-DDE4-4248-84C0-F4A1F7B16920}" presName="hierChild4" presStyleCnt="0"/>
      <dgm:spPr/>
    </dgm:pt>
    <dgm:pt modelId="{FD1CC07D-B636-4DC6-8D88-87D469928F51}" type="pres">
      <dgm:prSet presAssocID="{4A3283B4-DDE4-4248-84C0-F4A1F7B16920}" presName="hierChild5" presStyleCnt="0"/>
      <dgm:spPr/>
    </dgm:pt>
    <dgm:pt modelId="{8833C83F-B9D9-4ADD-A931-2052FA590CD2}" type="pres">
      <dgm:prSet presAssocID="{9202210F-A28A-4556-ABE5-289DD9F7107A}" presName="hierChild5" presStyleCnt="0"/>
      <dgm:spPr/>
    </dgm:pt>
    <dgm:pt modelId="{606075C2-B189-4DA0-8CF8-90882772F805}" type="pres">
      <dgm:prSet presAssocID="{751D82F7-4E44-40C5-BE3A-63FCAB612282}" presName="hierChild5" presStyleCnt="0"/>
      <dgm:spPr/>
    </dgm:pt>
    <dgm:pt modelId="{AACDE3AF-8487-4F34-B055-44CC01F91E8A}" type="pres">
      <dgm:prSet presAssocID="{80B79A1F-4992-4E17-9A9E-6AB12CD51BEC}" presName="Name37" presStyleLbl="parChTrans1D2" presStyleIdx="4" presStyleCnt="6"/>
      <dgm:spPr/>
    </dgm:pt>
    <dgm:pt modelId="{4075775B-6D15-48F4-A017-D0C84AE4D837}" type="pres">
      <dgm:prSet presAssocID="{74C5FE84-F175-486B-B4F7-D9E49C62B858}" presName="hierRoot2" presStyleCnt="0">
        <dgm:presLayoutVars>
          <dgm:hierBranch val="init"/>
        </dgm:presLayoutVars>
      </dgm:prSet>
      <dgm:spPr/>
    </dgm:pt>
    <dgm:pt modelId="{7432CAA2-E154-47BA-97AE-F1A1DBF46DEB}" type="pres">
      <dgm:prSet presAssocID="{74C5FE84-F175-486B-B4F7-D9E49C62B858}" presName="rootComposite" presStyleCnt="0"/>
      <dgm:spPr/>
    </dgm:pt>
    <dgm:pt modelId="{4ECD7F27-9294-49B1-924A-64152AB8DB60}" type="pres">
      <dgm:prSet presAssocID="{74C5FE84-F175-486B-B4F7-D9E49C62B858}" presName="rootText" presStyleLbl="node2" presStyleIdx="4" presStyleCnt="5" custLinFactNeighborX="22353" custLinFactNeighborY="604">
        <dgm:presLayoutVars>
          <dgm:chPref val="3"/>
        </dgm:presLayoutVars>
      </dgm:prSet>
      <dgm:spPr/>
    </dgm:pt>
    <dgm:pt modelId="{5C37AEF7-C680-4FCB-8014-6762962501D5}" type="pres">
      <dgm:prSet presAssocID="{74C5FE84-F175-486B-B4F7-D9E49C62B858}" presName="rootConnector" presStyleLbl="node2" presStyleIdx="4" presStyleCnt="5"/>
      <dgm:spPr/>
    </dgm:pt>
    <dgm:pt modelId="{8CBE4B91-65A4-439F-802D-2020169658E9}" type="pres">
      <dgm:prSet presAssocID="{74C5FE84-F175-486B-B4F7-D9E49C62B858}" presName="hierChild4" presStyleCnt="0"/>
      <dgm:spPr/>
    </dgm:pt>
    <dgm:pt modelId="{0D2CE94E-B61D-4500-AB26-2D5AE54D0D51}" type="pres">
      <dgm:prSet presAssocID="{E9FE19AF-A4AA-4AC5-BA92-AA455B3B2932}" presName="Name37" presStyleLbl="parChTrans1D3" presStyleIdx="14" presStyleCnt="15"/>
      <dgm:spPr/>
    </dgm:pt>
    <dgm:pt modelId="{DEACA1AF-C9E7-4FB3-9DDA-9FAA08DFAEB9}" type="pres">
      <dgm:prSet presAssocID="{BE276104-2B93-49A8-B40A-0B1F6498E0F5}" presName="hierRoot2" presStyleCnt="0">
        <dgm:presLayoutVars>
          <dgm:hierBranch val="init"/>
        </dgm:presLayoutVars>
      </dgm:prSet>
      <dgm:spPr/>
    </dgm:pt>
    <dgm:pt modelId="{D22E6BA1-72D5-466F-8E76-0B4D1346546E}" type="pres">
      <dgm:prSet presAssocID="{BE276104-2B93-49A8-B40A-0B1F6498E0F5}" presName="rootComposite" presStyleCnt="0"/>
      <dgm:spPr/>
    </dgm:pt>
    <dgm:pt modelId="{49CE2DBB-FCF0-487A-8333-652A7F81B0E1}" type="pres">
      <dgm:prSet presAssocID="{BE276104-2B93-49A8-B40A-0B1F6498E0F5}" presName="rootText" presStyleLbl="node3" presStyleIdx="14" presStyleCnt="15" custLinFactNeighborX="21288" custLinFactNeighborY="14011">
        <dgm:presLayoutVars>
          <dgm:chPref val="3"/>
        </dgm:presLayoutVars>
      </dgm:prSet>
      <dgm:spPr/>
    </dgm:pt>
    <dgm:pt modelId="{A3086C4E-8EBF-460A-B0E5-E48D871C3BB3}" type="pres">
      <dgm:prSet presAssocID="{BE276104-2B93-49A8-B40A-0B1F6498E0F5}" presName="rootConnector" presStyleLbl="node3" presStyleIdx="14" presStyleCnt="15"/>
      <dgm:spPr/>
    </dgm:pt>
    <dgm:pt modelId="{75BDF20C-985E-44BA-BFD0-AC0FDE91683B}" type="pres">
      <dgm:prSet presAssocID="{BE276104-2B93-49A8-B40A-0B1F6498E0F5}" presName="hierChild4" presStyleCnt="0"/>
      <dgm:spPr/>
    </dgm:pt>
    <dgm:pt modelId="{FA4188BD-96EA-44DE-B3B8-2D10C0D8D556}" type="pres">
      <dgm:prSet presAssocID="{BE276104-2B93-49A8-B40A-0B1F6498E0F5}" presName="hierChild5" presStyleCnt="0"/>
      <dgm:spPr/>
    </dgm:pt>
    <dgm:pt modelId="{95FB0A2B-CD0F-4122-965A-7E837893B473}" type="pres">
      <dgm:prSet presAssocID="{74C5FE84-F175-486B-B4F7-D9E49C62B858}" presName="hierChild5" presStyleCnt="0"/>
      <dgm:spPr/>
    </dgm:pt>
    <dgm:pt modelId="{49FA1BD3-4BCB-4A3F-A50E-88CB07D359C9}" type="pres">
      <dgm:prSet presAssocID="{ED1C67BC-0E25-4D9E-90C4-E1EFAEAD475C}" presName="hierChild3" presStyleCnt="0"/>
      <dgm:spPr/>
    </dgm:pt>
    <dgm:pt modelId="{8EA67806-F31A-46A2-B6A6-3C3A5C4027A0}" type="pres">
      <dgm:prSet presAssocID="{026166E9-F28C-4C58-8AC1-839BFDCFADE6}" presName="Name111" presStyleLbl="parChTrans1D2" presStyleIdx="5" presStyleCnt="6"/>
      <dgm:spPr/>
    </dgm:pt>
    <dgm:pt modelId="{7A4A2272-6D5C-4AD0-BD4B-F5F23EA2001F}" type="pres">
      <dgm:prSet presAssocID="{3BA8CEF8-A250-44FA-B70D-1D017D0BFBDA}" presName="hierRoot3" presStyleCnt="0">
        <dgm:presLayoutVars>
          <dgm:hierBranch val="init"/>
        </dgm:presLayoutVars>
      </dgm:prSet>
      <dgm:spPr/>
    </dgm:pt>
    <dgm:pt modelId="{2697262A-35C5-407D-83BF-4707A665EAC4}" type="pres">
      <dgm:prSet presAssocID="{3BA8CEF8-A250-44FA-B70D-1D017D0BFBDA}" presName="rootComposite3" presStyleCnt="0"/>
      <dgm:spPr/>
    </dgm:pt>
    <dgm:pt modelId="{50DB5653-B821-4D6E-BD92-27C3A028CEBF}" type="pres">
      <dgm:prSet presAssocID="{3BA8CEF8-A250-44FA-B70D-1D017D0BFBDA}" presName="rootText3" presStyleLbl="asst1" presStyleIdx="0" presStyleCnt="1" custLinFactNeighborX="4164" custLinFactNeighborY="12805">
        <dgm:presLayoutVars>
          <dgm:chPref val="3"/>
        </dgm:presLayoutVars>
      </dgm:prSet>
      <dgm:spPr/>
    </dgm:pt>
    <dgm:pt modelId="{7DBF66D4-AB95-4EBF-B640-CDA73D6DB977}" type="pres">
      <dgm:prSet presAssocID="{3BA8CEF8-A250-44FA-B70D-1D017D0BFBDA}" presName="rootConnector3" presStyleLbl="asst1" presStyleIdx="0" presStyleCnt="1"/>
      <dgm:spPr/>
    </dgm:pt>
    <dgm:pt modelId="{B9E578C7-9661-4D73-B786-B91BF03B2069}" type="pres">
      <dgm:prSet presAssocID="{3BA8CEF8-A250-44FA-B70D-1D017D0BFBDA}" presName="hierChild6" presStyleCnt="0"/>
      <dgm:spPr/>
    </dgm:pt>
    <dgm:pt modelId="{F9ED2C0B-A6C8-4FBF-A40A-446EEB7CFEDB}" type="pres">
      <dgm:prSet presAssocID="{3BA8CEF8-A250-44FA-B70D-1D017D0BFBDA}" presName="hierChild7" presStyleCnt="0"/>
      <dgm:spPr/>
    </dgm:pt>
  </dgm:ptLst>
  <dgm:cxnLst>
    <dgm:cxn modelId="{546AEB01-FCBB-4B8D-A3C1-6C88B7C1C386}" type="presOf" srcId="{1ECCC894-EB96-4FE5-9C81-50F6E82FB302}" destId="{E09BA1E5-FB1C-4E05-95D4-0C5F44430C67}" srcOrd="0" destOrd="0" presId="urn:microsoft.com/office/officeart/2005/8/layout/orgChart1"/>
    <dgm:cxn modelId="{B075F304-FFB6-4F43-983E-AD385093F424}" type="presOf" srcId="{FF27C049-8266-46A4-8B7C-46F4B36E4AB4}" destId="{CB867CFD-1983-4054-9457-5BCEF29C4B14}" srcOrd="0" destOrd="0" presId="urn:microsoft.com/office/officeart/2005/8/layout/orgChart1"/>
    <dgm:cxn modelId="{C7AFEF06-FADD-487D-9512-A62D42D60FA8}" type="presOf" srcId="{74C5FE84-F175-486B-B4F7-D9E49C62B858}" destId="{4ECD7F27-9294-49B1-924A-64152AB8DB60}" srcOrd="0" destOrd="0" presId="urn:microsoft.com/office/officeart/2005/8/layout/orgChart1"/>
    <dgm:cxn modelId="{0774E708-8FD0-4A4B-93E9-18B824E284DD}" srcId="{751D82F7-4E44-40C5-BE3A-63FCAB612282}" destId="{262F9808-E261-4724-AA75-EA9CA98E7DB3}" srcOrd="1" destOrd="0" parTransId="{777A4E68-C25C-47CB-9C66-2077111CAE0F}" sibTransId="{6880866B-BE01-46DC-B45B-12DB8C6A11A5}"/>
    <dgm:cxn modelId="{E5F0CC0D-4A57-4197-B0E0-16B92A0E25FC}" type="presOf" srcId="{9C020E89-F18B-4DDD-8AEE-E5D909BA8DC9}" destId="{5CD76550-7489-4836-8922-62EAA272B3AB}" srcOrd="0" destOrd="0" presId="urn:microsoft.com/office/officeart/2005/8/layout/orgChart1"/>
    <dgm:cxn modelId="{B56ECA0E-C362-4D4A-946A-724600DFA4F2}" type="presOf" srcId="{685C0AFB-E8AD-4BED-8B6C-8AF9614DC513}" destId="{035FAFBC-AAF5-4EF3-ACE0-45F770F59D21}" srcOrd="0" destOrd="0" presId="urn:microsoft.com/office/officeart/2005/8/layout/orgChart1"/>
    <dgm:cxn modelId="{0FD39813-72F1-4BA8-9376-57EE695AF945}" type="presOf" srcId="{FBB08A54-1813-45F8-B59B-605A4AC1D8EB}" destId="{EF50CCD2-20D2-4B88-AAC6-23F594C0DB98}" srcOrd="0" destOrd="0" presId="urn:microsoft.com/office/officeart/2005/8/layout/orgChart1"/>
    <dgm:cxn modelId="{0914BA13-2CB7-4017-978E-63A717CBCC0E}" srcId="{ED1C67BC-0E25-4D9E-90C4-E1EFAEAD475C}" destId="{A3C98854-BB3B-4FF0-8EBE-5384F9A646A0}" srcOrd="0" destOrd="0" parTransId="{DE05242D-4436-4BF4-B765-2CB4586DE361}" sibTransId="{C5FD8FBE-451D-459E-9949-A3E7C0C305C2}"/>
    <dgm:cxn modelId="{DDE9F413-5197-4E31-A5A4-E18B2BBE27ED}" type="presOf" srcId="{A3C98854-BB3B-4FF0-8EBE-5384F9A646A0}" destId="{FA2B8683-60DA-4B11-A6F3-C43BD20EBA3A}" srcOrd="0" destOrd="0" presId="urn:microsoft.com/office/officeart/2005/8/layout/orgChart1"/>
    <dgm:cxn modelId="{4A4C6717-59B7-4A0D-B22B-0A55645C7FF5}" type="presOf" srcId="{D2BC4E74-B388-43FC-A11E-7F3D042477A1}" destId="{0D0A1234-631B-4236-B764-4776AF77981D}" srcOrd="0" destOrd="0" presId="urn:microsoft.com/office/officeart/2005/8/layout/orgChart1"/>
    <dgm:cxn modelId="{6255211D-8955-412E-89A6-E91D191A064A}" type="presOf" srcId="{07D69D72-16DC-45D0-A157-4F53DF09306F}" destId="{C0D32EF8-507D-4E0E-AAE9-147C8143AE4D}" srcOrd="0" destOrd="0" presId="urn:microsoft.com/office/officeart/2005/8/layout/orgChart1"/>
    <dgm:cxn modelId="{99370F1E-CF67-4374-8348-A2C6D5A3E24F}" srcId="{A3C98854-BB3B-4FF0-8EBE-5384F9A646A0}" destId="{28CAEDFB-4B6D-45B8-AD95-2EECFF330056}" srcOrd="2" destOrd="0" parTransId="{0BB1F105-5892-483E-A131-4844E50A0C27}" sibTransId="{D86B4931-F6DC-4945-9A75-2EE9069BC796}"/>
    <dgm:cxn modelId="{76B67B21-94C5-49A5-86DB-1424081F2861}" type="presOf" srcId="{23F99113-2AA0-45BA-ACDD-CCEC1A927B98}" destId="{6375A679-844D-495D-8054-5D2BFEE0AED8}" srcOrd="1" destOrd="0" presId="urn:microsoft.com/office/officeart/2005/8/layout/orgChart1"/>
    <dgm:cxn modelId="{DC253F29-DA9D-4B5E-BE26-8672A3F64D20}" type="presOf" srcId="{F9EA1FDD-0A5B-4BC6-B448-1FDCA83F1A29}" destId="{BC26E9D2-899B-4E30-B652-CDC62466EA73}" srcOrd="0" destOrd="0" presId="urn:microsoft.com/office/officeart/2005/8/layout/orgChart1"/>
    <dgm:cxn modelId="{0830112A-57D8-41C3-BA51-BA4894C1F40A}" type="presOf" srcId="{A3C98854-BB3B-4FF0-8EBE-5384F9A646A0}" destId="{5E653031-9D13-4BCE-B0D3-0973BAA99EB1}" srcOrd="1" destOrd="0" presId="urn:microsoft.com/office/officeart/2005/8/layout/orgChart1"/>
    <dgm:cxn modelId="{5B831A2B-D41B-4937-AA53-D6D8A9EA7C80}" type="presOf" srcId="{026166E9-F28C-4C58-8AC1-839BFDCFADE6}" destId="{8EA67806-F31A-46A2-B6A6-3C3A5C4027A0}" srcOrd="0" destOrd="0" presId="urn:microsoft.com/office/officeart/2005/8/layout/orgChart1"/>
    <dgm:cxn modelId="{DF3DA52C-CA12-4B6A-853C-942A77580F73}" type="presOf" srcId="{87E8585F-325C-4813-8C25-19B1BE95E3B3}" destId="{7A70437D-8824-4422-B3A1-CF57B46E87AC}" srcOrd="0" destOrd="0" presId="urn:microsoft.com/office/officeart/2005/8/layout/orgChart1"/>
    <dgm:cxn modelId="{DA1A032F-7AF6-4EC8-B162-E63CDA55EAEF}" type="presOf" srcId="{C1B290E7-04FA-4023-885B-E139E654932C}" destId="{360CA05D-909D-4BEC-8045-943737DA1A89}" srcOrd="0" destOrd="0" presId="urn:microsoft.com/office/officeart/2005/8/layout/orgChart1"/>
    <dgm:cxn modelId="{13FB7030-FF4A-4630-A404-C10EBF00244B}" type="presOf" srcId="{D2BC4E74-B388-43FC-A11E-7F3D042477A1}" destId="{D548A64D-B3C0-4F14-8776-52ACF3D05BBF}" srcOrd="1" destOrd="0" presId="urn:microsoft.com/office/officeart/2005/8/layout/orgChart1"/>
    <dgm:cxn modelId="{99F6B536-43D1-489A-A080-02D6A1B4ED7E}" srcId="{BBB50276-DEF8-4D3C-A3C0-3EDDFF6B8B2C}" destId="{C1F734A6-43C3-4125-B7B1-EFEB4ECE21FD}" srcOrd="0" destOrd="0" parTransId="{1ECCC894-EB96-4FE5-9C81-50F6E82FB302}" sibTransId="{DFEB7984-A0FE-4A81-BCFB-5F29BFD2BDB6}"/>
    <dgm:cxn modelId="{CD81353D-4D66-4789-9CEE-7277EF62E996}" type="presOf" srcId="{1224B7DD-0EB8-4A6B-94F1-7370B8053058}" destId="{CFB37120-DD80-4712-A279-72CDB7FF4A67}" srcOrd="0" destOrd="0" presId="urn:microsoft.com/office/officeart/2005/8/layout/orgChart1"/>
    <dgm:cxn modelId="{CBDB923D-EF97-46DF-8A4A-7D2B2AE3EE51}" type="presOf" srcId="{124043C0-36D4-4149-B664-F7FF391322F2}" destId="{7E042E69-857C-4C61-88A9-93BDD9EF1C2F}" srcOrd="0" destOrd="0" presId="urn:microsoft.com/office/officeart/2005/8/layout/orgChart1"/>
    <dgm:cxn modelId="{013FAE3E-D960-48C8-B396-8D7FBEB7D295}" type="presOf" srcId="{1224B7DD-0EB8-4A6B-94F1-7370B8053058}" destId="{94E67211-AC1B-4522-8888-2F0A2BEBEE90}" srcOrd="1" destOrd="0" presId="urn:microsoft.com/office/officeart/2005/8/layout/orgChart1"/>
    <dgm:cxn modelId="{93CBEA3E-5945-4B10-852B-7A6436F12594}" type="presOf" srcId="{ED1C67BC-0E25-4D9E-90C4-E1EFAEAD475C}" destId="{AB1570F9-A62A-46DB-A9BC-DCA4509313AF}" srcOrd="1" destOrd="0" presId="urn:microsoft.com/office/officeart/2005/8/layout/orgChart1"/>
    <dgm:cxn modelId="{BBB2963F-E49A-4006-BCFF-1612FE9443D8}" srcId="{751D82F7-4E44-40C5-BE3A-63FCAB612282}" destId="{9202210F-A28A-4556-ABE5-289DD9F7107A}" srcOrd="4" destOrd="0" parTransId="{07D69D72-16DC-45D0-A157-4F53DF09306F}" sibTransId="{8B4B1D9C-72EF-483B-9ED6-87189DE4E733}"/>
    <dgm:cxn modelId="{DAA69140-82ED-478A-9C48-DF54DAFF3607}" type="presOf" srcId="{3BA8CEF8-A250-44FA-B70D-1D017D0BFBDA}" destId="{7DBF66D4-AB95-4EBF-B640-CDA73D6DB977}" srcOrd="1" destOrd="0" presId="urn:microsoft.com/office/officeart/2005/8/layout/orgChart1"/>
    <dgm:cxn modelId="{F307DA5F-6790-4DD0-8A53-67C7D16DB446}" srcId="{ED1C67BC-0E25-4D9E-90C4-E1EFAEAD475C}" destId="{751D82F7-4E44-40C5-BE3A-63FCAB612282}" srcOrd="3" destOrd="0" parTransId="{5CF648F4-0EEC-4E4D-9414-72DF5E78386C}" sibTransId="{FD457ABB-D49B-4A5B-88F9-FD82C7E3B39B}"/>
    <dgm:cxn modelId="{90DD2061-9AD4-4B84-AD01-3E9AC97BD6BA}" type="presOf" srcId="{BBB50276-DEF8-4D3C-A3C0-3EDDFF6B8B2C}" destId="{90C4AEBA-7E0E-4BCB-AD1E-EDC5D87F3455}" srcOrd="0" destOrd="0" presId="urn:microsoft.com/office/officeart/2005/8/layout/orgChart1"/>
    <dgm:cxn modelId="{C3220E42-1EFA-4618-A18B-95A7FECDDE2A}" type="presOf" srcId="{5B27B8F6-39E0-4666-BD00-E91DCDD29FF5}" destId="{8F1E0DFC-EA79-4CD6-A29F-220DEB0A0AC1}" srcOrd="0" destOrd="0" presId="urn:microsoft.com/office/officeart/2005/8/layout/orgChart1"/>
    <dgm:cxn modelId="{704F7342-7F08-46C6-B75D-5C345CDA54BC}" type="presOf" srcId="{4A3283B4-DDE4-4248-84C0-F4A1F7B16920}" destId="{8FD584EE-D468-44F9-8CA3-3FCB2E2F210C}" srcOrd="0" destOrd="0" presId="urn:microsoft.com/office/officeart/2005/8/layout/orgChart1"/>
    <dgm:cxn modelId="{64782464-CB39-4A51-AA00-32AB26C92F26}" type="presOf" srcId="{9202210F-A28A-4556-ABE5-289DD9F7107A}" destId="{F3363D71-3188-42F7-8171-0FCD0347B51A}" srcOrd="0" destOrd="0" presId="urn:microsoft.com/office/officeart/2005/8/layout/orgChart1"/>
    <dgm:cxn modelId="{16CC6144-6B1C-44BB-B69D-E2D3443B84F0}" type="presOf" srcId="{B07AE286-A0CA-428D-A184-493CEF9F4FAB}" destId="{1EBB3C10-AD0E-4783-AF6B-821834FFA4AE}" srcOrd="0" destOrd="0" presId="urn:microsoft.com/office/officeart/2005/8/layout/orgChart1"/>
    <dgm:cxn modelId="{E8504764-28F3-49C7-9357-BEB8B4F999EF}" srcId="{3C7E0E7E-895B-4E2B-8F39-992B102F1F46}" destId="{ED1C67BC-0E25-4D9E-90C4-E1EFAEAD475C}" srcOrd="0" destOrd="0" parTransId="{0F5E0243-577F-482E-8B1D-C78814E3CDCD}" sibTransId="{4C4C0376-873F-4F1F-B5AC-2C923C101B13}"/>
    <dgm:cxn modelId="{646CBE65-11FD-4D9B-84BF-BB73C8756C2A}" type="presOf" srcId="{262F9808-E261-4724-AA75-EA9CA98E7DB3}" destId="{01360C68-5A08-424A-A3C4-1637FA16C874}" srcOrd="1" destOrd="0" presId="urn:microsoft.com/office/officeart/2005/8/layout/orgChart1"/>
    <dgm:cxn modelId="{806B1046-8048-4C91-9EC0-FC09DE61160C}" type="presOf" srcId="{9202210F-A28A-4556-ABE5-289DD9F7107A}" destId="{EE44449B-DC79-423B-9098-D5F42BB32A6F}" srcOrd="1" destOrd="0" presId="urn:microsoft.com/office/officeart/2005/8/layout/orgChart1"/>
    <dgm:cxn modelId="{2624E968-838B-4F68-9FD9-22F0937E7F82}" type="presOf" srcId="{FF27C049-8266-46A4-8B7C-46F4B36E4AB4}" destId="{9FD34BF1-8140-404B-91CB-357328C11B4A}" srcOrd="1" destOrd="0" presId="urn:microsoft.com/office/officeart/2005/8/layout/orgChart1"/>
    <dgm:cxn modelId="{3D302A49-DC31-4E19-8B42-2CD94F1C2C01}" type="presOf" srcId="{52CDE0D9-9189-404C-AC53-5E8BAE2DCFA6}" destId="{FE18A8FE-3CB5-4EB3-BB03-63D3C6C2ED16}" srcOrd="0" destOrd="0" presId="urn:microsoft.com/office/officeart/2005/8/layout/orgChart1"/>
    <dgm:cxn modelId="{EFE0C549-0771-4DCC-9483-9398C32F22F4}" type="presOf" srcId="{F9EA1FDD-0A5B-4BC6-B448-1FDCA83F1A29}" destId="{2A16F263-49E7-4088-A612-01403A112D67}" srcOrd="1" destOrd="0" presId="urn:microsoft.com/office/officeart/2005/8/layout/orgChart1"/>
    <dgm:cxn modelId="{A2D2126B-440F-4FE5-94DF-6B1E854E1F1D}" type="presOf" srcId="{9C020E89-F18B-4DDD-8AEE-E5D909BA8DC9}" destId="{69DE98AC-C2B2-4F4B-AD1D-F49F1430DB97}" srcOrd="1" destOrd="0" presId="urn:microsoft.com/office/officeart/2005/8/layout/orgChart1"/>
    <dgm:cxn modelId="{9788B16B-9A66-418B-B8CF-ACF3D9BA0A31}" srcId="{A3C98854-BB3B-4FF0-8EBE-5384F9A646A0}" destId="{FC7AFAE8-24E5-4F75-8CD2-DD1009832F95}" srcOrd="0" destOrd="0" parTransId="{87E8585F-325C-4813-8C25-19B1BE95E3B3}" sibTransId="{24199992-6103-4FEF-AA3F-C1E496E56E78}"/>
    <dgm:cxn modelId="{FA49686F-552F-4927-8659-28EBFDF595D1}" type="presOf" srcId="{751D82F7-4E44-40C5-BE3A-63FCAB612282}" destId="{B759DF2C-2086-46C1-8C06-E18D5F72C721}" srcOrd="0" destOrd="0" presId="urn:microsoft.com/office/officeart/2005/8/layout/orgChart1"/>
    <dgm:cxn modelId="{0D9EA66F-4638-4196-9FF2-B031A02883DD}" srcId="{74C5FE84-F175-486B-B4F7-D9E49C62B858}" destId="{BE276104-2B93-49A8-B40A-0B1F6498E0F5}" srcOrd="0" destOrd="0" parTransId="{E9FE19AF-A4AA-4AC5-BA92-AA455B3B2932}" sibTransId="{AF40A6F8-FC94-40B5-98D7-E70CBECFF6F6}"/>
    <dgm:cxn modelId="{D6EBDE6F-C1EF-4C98-A3C5-071F18BF969C}" type="presOf" srcId="{BBB50276-DEF8-4D3C-A3C0-3EDDFF6B8B2C}" destId="{11E771D0-D9C6-4FA8-8A3A-553D5C990C0B}" srcOrd="1" destOrd="0" presId="urn:microsoft.com/office/officeart/2005/8/layout/orgChart1"/>
    <dgm:cxn modelId="{1F9ED074-FCE4-4C6C-8F54-3EA39F2590AC}" type="presOf" srcId="{08FC2FAB-1656-4FED-9886-6ECA9EF3E3F9}" destId="{F9620FB0-8C7F-4369-8F35-F38F20DFC7BD}" srcOrd="0" destOrd="0" presId="urn:microsoft.com/office/officeart/2005/8/layout/orgChart1"/>
    <dgm:cxn modelId="{ED091C56-859C-4FCB-940B-8223148A597E}" type="presOf" srcId="{FC7AFAE8-24E5-4F75-8CD2-DD1009832F95}" destId="{0222CDE1-1EA0-45D7-9050-B3D660555209}" srcOrd="1" destOrd="0" presId="urn:microsoft.com/office/officeart/2005/8/layout/orgChart1"/>
    <dgm:cxn modelId="{0EEB7E77-FAC3-4C76-B654-466437029833}" type="presOf" srcId="{124043C0-36D4-4149-B664-F7FF391322F2}" destId="{0513043A-0F1B-4351-9D97-8E810A6A4BEB}" srcOrd="1" destOrd="0" presId="urn:microsoft.com/office/officeart/2005/8/layout/orgChart1"/>
    <dgm:cxn modelId="{EE4F9C57-9217-412C-82BE-51BCCD5E29CF}" type="presOf" srcId="{86FA88E0-AF16-4B67-BEF3-0CB3BB04D43F}" destId="{76A44306-B27C-4C8A-9918-1CD5D78C0182}" srcOrd="0" destOrd="0" presId="urn:microsoft.com/office/officeart/2005/8/layout/orgChart1"/>
    <dgm:cxn modelId="{E0806A58-66AA-40B8-B4FA-4A90A3ECFB9F}" type="presOf" srcId="{E2B1618E-DB90-4841-809F-EFA616704ACE}" destId="{62645322-90AB-4BF4-8EB5-AE7864EBBD9C}" srcOrd="0" destOrd="0" presId="urn:microsoft.com/office/officeart/2005/8/layout/orgChart1"/>
    <dgm:cxn modelId="{10F72379-A126-457C-AA42-03F3D6A63F86}" srcId="{CACFA109-1C68-4353-8683-E7719673F7D5}" destId="{9C020E89-F18B-4DDD-8AEE-E5D909BA8DC9}" srcOrd="0" destOrd="0" parTransId="{9B43F583-1626-4E31-B05A-225DB3679D38}" sibTransId="{30CEC3CE-C1A2-4BBA-BD2F-C718B1D54BFC}"/>
    <dgm:cxn modelId="{02744879-EED1-469E-9940-572664D4A6CB}" srcId="{751D82F7-4E44-40C5-BE3A-63FCAB612282}" destId="{CACFA109-1C68-4353-8683-E7719673F7D5}" srcOrd="2" destOrd="0" parTransId="{685C0AFB-E8AD-4BED-8B6C-8AF9614DC513}" sibTransId="{FD866E4B-135F-41AF-B0CD-CBD6AC86AA2F}"/>
    <dgm:cxn modelId="{9763885A-170B-492E-9E3F-D3C9320474E8}" type="presOf" srcId="{EDA14C71-F54A-4B52-8764-0070F08F57B9}" destId="{FBC70AB7-DE82-4ECE-B511-A58F8A1BEB17}" srcOrd="0" destOrd="0" presId="urn:microsoft.com/office/officeart/2005/8/layout/orgChart1"/>
    <dgm:cxn modelId="{B29A0E7D-2633-4CCD-8A0F-49934FA2E3AD}" type="presOf" srcId="{777A4E68-C25C-47CB-9C66-2077111CAE0F}" destId="{4A118F4A-2C57-4E3B-929A-62464AE1BD44}" srcOrd="0" destOrd="0" presId="urn:microsoft.com/office/officeart/2005/8/layout/orgChart1"/>
    <dgm:cxn modelId="{E7E87580-DDE2-4C7A-9FEE-82767C2799E8}" type="presOf" srcId="{80B79A1F-4992-4E17-9A9E-6AB12CD51BEC}" destId="{AACDE3AF-8487-4F34-B055-44CC01F91E8A}" srcOrd="0" destOrd="0" presId="urn:microsoft.com/office/officeart/2005/8/layout/orgChart1"/>
    <dgm:cxn modelId="{701FB980-875E-4FC9-B0F1-5AF6C8E691BF}" type="presOf" srcId="{4AD17459-4843-4657-9D3F-49A503CE8447}" destId="{895AD8BA-83F8-47CD-8233-173EE151A506}" srcOrd="0" destOrd="0" presId="urn:microsoft.com/office/officeart/2005/8/layout/orgChart1"/>
    <dgm:cxn modelId="{447F8D81-B655-4DE1-9401-30CB65177E8C}" type="presOf" srcId="{23F99113-2AA0-45BA-ACDD-CCEC1A927B98}" destId="{1B7AFD1D-AA98-4005-84D6-B136C581C132}" srcOrd="0" destOrd="0" presId="urn:microsoft.com/office/officeart/2005/8/layout/orgChart1"/>
    <dgm:cxn modelId="{5DD76082-965E-49DA-AA8F-6E5ED0B01736}" type="presOf" srcId="{74C5FE84-F175-486B-B4F7-D9E49C62B858}" destId="{5C37AEF7-C680-4FCB-8014-6762962501D5}" srcOrd="1" destOrd="0" presId="urn:microsoft.com/office/officeart/2005/8/layout/orgChart1"/>
    <dgm:cxn modelId="{C0D1DD82-4ECB-4AFD-9E0B-5695AFC04F93}" srcId="{A3C98854-BB3B-4FF0-8EBE-5384F9A646A0}" destId="{FBB08A54-1813-45F8-B59B-605A4AC1D8EB}" srcOrd="1" destOrd="0" parTransId="{B07AE286-A0CA-428D-A184-493CEF9F4FAB}" sibTransId="{2C8CEA28-6943-4EF6-AD6B-B9980659378C}"/>
    <dgm:cxn modelId="{FBE93485-83C7-4054-ADDA-78FFB509EF0B}" type="presOf" srcId="{785178A6-A647-4D0B-B39B-D7F279D74141}" destId="{FC82A81C-1B98-4CAF-A194-D9CAB7D9A3CC}" srcOrd="0" destOrd="0" presId="urn:microsoft.com/office/officeart/2005/8/layout/orgChart1"/>
    <dgm:cxn modelId="{5C6F7385-F1F2-43E5-8402-E39FE4939922}" type="presOf" srcId="{785178A6-A647-4D0B-B39B-D7F279D74141}" destId="{EB46E1AC-493C-40AF-8577-58B64896E2F3}" srcOrd="1" destOrd="0" presId="urn:microsoft.com/office/officeart/2005/8/layout/orgChart1"/>
    <dgm:cxn modelId="{E2827888-D760-445F-BD1E-79BD92D0795B}" srcId="{A3C98854-BB3B-4FF0-8EBE-5384F9A646A0}" destId="{C1B290E7-04FA-4023-885B-E139E654932C}" srcOrd="3" destOrd="0" parTransId="{2621EEBF-4E83-4ABE-8011-6CE8F2E827A9}" sibTransId="{1BAC53B4-EDBC-4DC4-AFA7-AD94BB5CB52F}"/>
    <dgm:cxn modelId="{6D7EB689-716F-438D-B1F9-4F1D35C27204}" type="presOf" srcId="{BE276104-2B93-49A8-B40A-0B1F6498E0F5}" destId="{A3086C4E-8EBF-460A-B0E5-E48D871C3BB3}" srcOrd="1" destOrd="0" presId="urn:microsoft.com/office/officeart/2005/8/layout/orgChart1"/>
    <dgm:cxn modelId="{1954C28A-3692-4129-87F6-AD7F780F96FA}" srcId="{A3C98854-BB3B-4FF0-8EBE-5384F9A646A0}" destId="{FF27C049-8266-46A4-8B7C-46F4B36E4AB4}" srcOrd="4" destOrd="0" parTransId="{86FA88E0-AF16-4B67-BEF3-0CB3BB04D43F}" sibTransId="{5B63A313-4ED8-42D2-BEA0-9CE862889736}"/>
    <dgm:cxn modelId="{690CDE8A-3D7F-430D-9668-D6EEA65EB148}" type="presOf" srcId="{CACFA109-1C68-4353-8683-E7719673F7D5}" destId="{8B8033E2-D0D7-4D6A-91A2-6E7F7D751D83}" srcOrd="0" destOrd="0" presId="urn:microsoft.com/office/officeart/2005/8/layout/orgChart1"/>
    <dgm:cxn modelId="{33BAC08B-D8D1-46AB-BACA-23C3130E9997}" type="presOf" srcId="{E9FE19AF-A4AA-4AC5-BA92-AA455B3B2932}" destId="{0D2CE94E-B61D-4500-AB26-2D5AE54D0D51}" srcOrd="0" destOrd="0" presId="urn:microsoft.com/office/officeart/2005/8/layout/orgChart1"/>
    <dgm:cxn modelId="{B865078C-442D-46C4-AF38-B96104036C81}" type="presOf" srcId="{ED1C67BC-0E25-4D9E-90C4-E1EFAEAD475C}" destId="{36319E54-BC46-457A-9930-28A56A2FB56D}" srcOrd="0" destOrd="0" presId="urn:microsoft.com/office/officeart/2005/8/layout/orgChart1"/>
    <dgm:cxn modelId="{DDFAD792-9AB6-4741-B5CC-D70253343AAA}" type="presOf" srcId="{C1F734A6-43C3-4125-B7B1-EFEB4ECE21FD}" destId="{BF5B19D8-7874-41FD-B49B-62A2935E64CD}" srcOrd="0" destOrd="0" presId="urn:microsoft.com/office/officeart/2005/8/layout/orgChart1"/>
    <dgm:cxn modelId="{39591693-FF30-47C4-AA7F-663C53F0D000}" type="presOf" srcId="{9B43F583-1626-4E31-B05A-225DB3679D38}" destId="{64B1FAA1-F175-45AA-BAAC-854A8F168866}" srcOrd="0" destOrd="0" presId="urn:microsoft.com/office/officeart/2005/8/layout/orgChart1"/>
    <dgm:cxn modelId="{B7E7BD98-8BB3-4E8B-8D5C-D8ACDDF82277}" srcId="{751D82F7-4E44-40C5-BE3A-63FCAB612282}" destId="{F9EA1FDD-0A5B-4BC6-B448-1FDCA83F1A29}" srcOrd="3" destOrd="0" parTransId="{EDA14C71-F54A-4B52-8764-0070F08F57B9}" sibTransId="{D148116B-ED55-4580-AD81-9685296B2C09}"/>
    <dgm:cxn modelId="{559A2699-C3E4-40DE-B8A7-8AB916D706A7}" type="presOf" srcId="{3C7E0E7E-895B-4E2B-8F39-992B102F1F46}" destId="{8CDB981C-D570-41AF-8D78-B0C0E67E1E4E}" srcOrd="0" destOrd="0" presId="urn:microsoft.com/office/officeart/2005/8/layout/orgChart1"/>
    <dgm:cxn modelId="{4956179C-78FA-4723-8860-15340622F496}" type="presOf" srcId="{FBB08A54-1813-45F8-B59B-605A4AC1D8EB}" destId="{BACAA1EE-1303-4523-9D18-D4C49BA227DA}" srcOrd="1" destOrd="0" presId="urn:microsoft.com/office/officeart/2005/8/layout/orgChart1"/>
    <dgm:cxn modelId="{2B7860A3-8C5A-4556-B751-89C525AD124A}" type="presOf" srcId="{DE05242D-4436-4BF4-B765-2CB4586DE361}" destId="{7B10BDA9-18CC-4785-A7F6-6795E47E4A8D}" srcOrd="0" destOrd="0" presId="urn:microsoft.com/office/officeart/2005/8/layout/orgChart1"/>
    <dgm:cxn modelId="{FB9AB9A5-5F72-4667-9E49-057CB5C9B468}" type="presOf" srcId="{C1F734A6-43C3-4125-B7B1-EFEB4ECE21FD}" destId="{E10372B4-32F5-4D98-B49B-98B526863D63}" srcOrd="1" destOrd="0" presId="urn:microsoft.com/office/officeart/2005/8/layout/orgChart1"/>
    <dgm:cxn modelId="{EC3FC2AC-21D7-4AA1-954E-2B664079236E}" type="presOf" srcId="{751D82F7-4E44-40C5-BE3A-63FCAB612282}" destId="{8D03844C-C892-4176-ACBB-D2278269F394}" srcOrd="1" destOrd="0" presId="urn:microsoft.com/office/officeart/2005/8/layout/orgChart1"/>
    <dgm:cxn modelId="{D378CAAD-AA98-485E-BE8F-0A9B1F1F52F0}" type="presOf" srcId="{28CAEDFB-4B6D-45B8-AD95-2EECFF330056}" destId="{ABB56619-6ABF-4323-9105-00B6B9916F03}" srcOrd="0" destOrd="0" presId="urn:microsoft.com/office/officeart/2005/8/layout/orgChart1"/>
    <dgm:cxn modelId="{F7DA9FAE-01E3-45F9-A021-F9F7E1E3396F}" type="presOf" srcId="{28CAEDFB-4B6D-45B8-AD95-2EECFF330056}" destId="{B77ED65B-BED0-4DCD-A517-74930176FFFF}" srcOrd="1" destOrd="0" presId="urn:microsoft.com/office/officeart/2005/8/layout/orgChart1"/>
    <dgm:cxn modelId="{C6D28AAF-7999-4CF8-961C-F921195E5341}" type="presOf" srcId="{C1B290E7-04FA-4023-885B-E139E654932C}" destId="{1EA51281-0CC2-488A-B2E3-6255B71D0A5A}" srcOrd="1" destOrd="0" presId="urn:microsoft.com/office/officeart/2005/8/layout/orgChart1"/>
    <dgm:cxn modelId="{C52ADCB2-F671-496F-B8FA-DAD16A972922}" type="presOf" srcId="{3BA8CEF8-A250-44FA-B70D-1D017D0BFBDA}" destId="{50DB5653-B821-4D6E-BD92-27C3A028CEBF}" srcOrd="0" destOrd="0" presId="urn:microsoft.com/office/officeart/2005/8/layout/orgChart1"/>
    <dgm:cxn modelId="{17D088B4-49EB-4CFB-841F-17306AD4BC63}" type="presOf" srcId="{262F9808-E261-4724-AA75-EA9CA98E7DB3}" destId="{110C0330-FD1C-4489-AE54-647D5D0E973B}" srcOrd="0" destOrd="0" presId="urn:microsoft.com/office/officeart/2005/8/layout/orgChart1"/>
    <dgm:cxn modelId="{D2506AB7-3D5D-4DEB-81D3-2B05FECE6F7D}" srcId="{ED1C67BC-0E25-4D9E-90C4-E1EFAEAD475C}" destId="{23F99113-2AA0-45BA-ACDD-CCEC1A927B98}" srcOrd="1" destOrd="0" parTransId="{BA7D7722-01BB-41D6-882A-D592F55419D7}" sibTransId="{C761F2ED-7C4A-4714-A57B-AEEE3DF53A29}"/>
    <dgm:cxn modelId="{21E6B7B7-8EA6-4C01-BB05-196448262D99}" type="presOf" srcId="{2621EEBF-4E83-4ABE-8011-6CE8F2E827A9}" destId="{774A5060-B969-40A9-898B-7F38B481893E}" srcOrd="0" destOrd="0" presId="urn:microsoft.com/office/officeart/2005/8/layout/orgChart1"/>
    <dgm:cxn modelId="{CCAD15BB-330E-473D-A564-55F0A1406086}" type="presOf" srcId="{0BB1F105-5892-483E-A131-4844E50A0C27}" destId="{28E83A79-A311-4E83-B88C-B5945618B856}" srcOrd="0" destOrd="0" presId="urn:microsoft.com/office/officeart/2005/8/layout/orgChart1"/>
    <dgm:cxn modelId="{D00646BC-7FD1-40CF-B83A-37374D407CAF}" srcId="{9202210F-A28A-4556-ABE5-289DD9F7107A}" destId="{4A3283B4-DDE4-4248-84C0-F4A1F7B16920}" srcOrd="0" destOrd="0" parTransId="{E1A461C5-CA19-414C-8F52-B665A0F38ED8}" sibTransId="{FE227AAC-70F9-4C73-8017-79607725EE4B}"/>
    <dgm:cxn modelId="{E3CAF9BF-29A1-48AE-87DC-1E4DE9E0E602}" type="presOf" srcId="{E1A461C5-CA19-414C-8F52-B665A0F38ED8}" destId="{E890EEA1-0E9B-4786-A41D-AE5086935274}" srcOrd="0" destOrd="0" presId="urn:microsoft.com/office/officeart/2005/8/layout/orgChart1"/>
    <dgm:cxn modelId="{199A35C4-8508-4F65-9B31-6E02BD2A5165}" type="presOf" srcId="{4A3283B4-DDE4-4248-84C0-F4A1F7B16920}" destId="{73F0128E-563E-4D97-AFC4-15DC399F754F}" srcOrd="1" destOrd="0" presId="urn:microsoft.com/office/officeart/2005/8/layout/orgChart1"/>
    <dgm:cxn modelId="{C7C0E9C5-A943-459D-B67D-45A9B36ED225}" srcId="{ED1C67BC-0E25-4D9E-90C4-E1EFAEAD475C}" destId="{3BA8CEF8-A250-44FA-B70D-1D017D0BFBDA}" srcOrd="5" destOrd="0" parTransId="{026166E9-F28C-4C58-8AC1-839BFDCFADE6}" sibTransId="{D1623B31-337E-42E0-ADFC-31855D5A0465}"/>
    <dgm:cxn modelId="{B2E021C7-AF7D-466C-BAE5-59D568E2D639}" type="presOf" srcId="{5CF648F4-0EEC-4E4D-9414-72DF5E78386C}" destId="{A6516B17-788E-48D1-B8E2-93334A91F48C}" srcOrd="0" destOrd="0" presId="urn:microsoft.com/office/officeart/2005/8/layout/orgChart1"/>
    <dgm:cxn modelId="{281AD1C7-C31D-4D5F-B466-D6809F34DECB}" srcId="{A3C98854-BB3B-4FF0-8EBE-5384F9A646A0}" destId="{D2BC4E74-B388-43FC-A11E-7F3D042477A1}" srcOrd="5" destOrd="0" parTransId="{4AD17459-4843-4657-9D3F-49A503CE8447}" sibTransId="{C71EC2EE-64CF-4CCD-BFFE-028237824E2E}"/>
    <dgm:cxn modelId="{756891C8-3923-4A4A-AF4F-B4BD95E53E9A}" srcId="{751D82F7-4E44-40C5-BE3A-63FCAB612282}" destId="{785178A6-A647-4D0B-B39B-D7F279D74141}" srcOrd="0" destOrd="0" parTransId="{5B27B8F6-39E0-4666-BD00-E91DCDD29FF5}" sibTransId="{B3C80037-BC8E-4054-9045-580BBFC7A62E}"/>
    <dgm:cxn modelId="{1757F1D1-9DCF-4DCC-88C6-340DD9A71AAD}" srcId="{ED1C67BC-0E25-4D9E-90C4-E1EFAEAD475C}" destId="{74C5FE84-F175-486B-B4F7-D9E49C62B858}" srcOrd="4" destOrd="0" parTransId="{80B79A1F-4992-4E17-9A9E-6AB12CD51BEC}" sibTransId="{C546E67B-E7A9-450C-926F-F6A4543D5C7F}"/>
    <dgm:cxn modelId="{2C5387E0-7760-4221-ACAB-E0242A750639}" srcId="{ED1C67BC-0E25-4D9E-90C4-E1EFAEAD475C}" destId="{BBB50276-DEF8-4D3C-A3C0-3EDDFF6B8B2C}" srcOrd="2" destOrd="0" parTransId="{08FC2FAB-1656-4FED-9886-6ECA9EF3E3F9}" sibTransId="{69BFF967-9108-43E2-BBD5-794A63CAF506}"/>
    <dgm:cxn modelId="{F3F32CE1-682A-4E48-ABCD-007E06E3DE91}" srcId="{A3C98854-BB3B-4FF0-8EBE-5384F9A646A0}" destId="{1224B7DD-0EB8-4A6B-94F1-7370B8053058}" srcOrd="6" destOrd="0" parTransId="{E2B1618E-DB90-4841-809F-EFA616704ACE}" sibTransId="{AC4F9E9E-7260-43B7-BC27-3EE84D263F54}"/>
    <dgm:cxn modelId="{43ECE4E3-1B04-4479-B119-AF28351FF04A}" type="presOf" srcId="{BA7D7722-01BB-41D6-882A-D592F55419D7}" destId="{87CC8700-4939-45D1-B9D7-BEBB3428E7EC}" srcOrd="0" destOrd="0" presId="urn:microsoft.com/office/officeart/2005/8/layout/orgChart1"/>
    <dgm:cxn modelId="{B0FED3E6-5AA1-49DD-8C3A-6A73766951BD}" srcId="{23F99113-2AA0-45BA-ACDD-CCEC1A927B98}" destId="{124043C0-36D4-4149-B664-F7FF391322F2}" srcOrd="0" destOrd="0" parTransId="{52CDE0D9-9189-404C-AC53-5E8BAE2DCFA6}" sibTransId="{8FDCE260-58CD-4426-B1D8-4713AB3E2371}"/>
    <dgm:cxn modelId="{70F780ED-DF39-4DE5-88C0-0FBBB1233482}" type="presOf" srcId="{BE276104-2B93-49A8-B40A-0B1F6498E0F5}" destId="{49CE2DBB-FCF0-487A-8333-652A7F81B0E1}" srcOrd="0" destOrd="0" presId="urn:microsoft.com/office/officeart/2005/8/layout/orgChart1"/>
    <dgm:cxn modelId="{E87E23FA-F5CB-43E6-88BF-FA6513476DCE}" type="presOf" srcId="{FC7AFAE8-24E5-4F75-8CD2-DD1009832F95}" destId="{B1450BC2-2B69-4C54-9040-A00352C92E57}" srcOrd="0" destOrd="0" presId="urn:microsoft.com/office/officeart/2005/8/layout/orgChart1"/>
    <dgm:cxn modelId="{7970B5FE-F1A6-4EC3-85D8-28385588D11D}" type="presOf" srcId="{CACFA109-1C68-4353-8683-E7719673F7D5}" destId="{9B84F8C6-D86C-402F-89EA-3021B838A337}" srcOrd="1" destOrd="0" presId="urn:microsoft.com/office/officeart/2005/8/layout/orgChart1"/>
    <dgm:cxn modelId="{8A1D3934-C6A3-4A54-BF02-A02A9DC68768}" type="presParOf" srcId="{8CDB981C-D570-41AF-8D78-B0C0E67E1E4E}" destId="{FBC088A2-174C-45CE-9850-A7C787C14F72}" srcOrd="0" destOrd="0" presId="urn:microsoft.com/office/officeart/2005/8/layout/orgChart1"/>
    <dgm:cxn modelId="{C969E746-DA0B-4DF7-AE4A-07ED4F8D43C1}" type="presParOf" srcId="{FBC088A2-174C-45CE-9850-A7C787C14F72}" destId="{8DDFE883-8EE5-4918-92B3-9C4B6FD761B7}" srcOrd="0" destOrd="0" presId="urn:microsoft.com/office/officeart/2005/8/layout/orgChart1"/>
    <dgm:cxn modelId="{0903703E-F5DA-4F9C-BA32-93C1C20B2934}" type="presParOf" srcId="{8DDFE883-8EE5-4918-92B3-9C4B6FD761B7}" destId="{36319E54-BC46-457A-9930-28A56A2FB56D}" srcOrd="0" destOrd="0" presId="urn:microsoft.com/office/officeart/2005/8/layout/orgChart1"/>
    <dgm:cxn modelId="{390B56B4-2B78-44B6-A72D-09F9CD9D184F}" type="presParOf" srcId="{8DDFE883-8EE5-4918-92B3-9C4B6FD761B7}" destId="{AB1570F9-A62A-46DB-A9BC-DCA4509313AF}" srcOrd="1" destOrd="0" presId="urn:microsoft.com/office/officeart/2005/8/layout/orgChart1"/>
    <dgm:cxn modelId="{3B576783-BEA9-4B2B-AE2C-529110715080}" type="presParOf" srcId="{FBC088A2-174C-45CE-9850-A7C787C14F72}" destId="{73E6DC36-3645-4248-B634-B0C8FD4A1E98}" srcOrd="1" destOrd="0" presId="urn:microsoft.com/office/officeart/2005/8/layout/orgChart1"/>
    <dgm:cxn modelId="{17583896-E05E-4E06-BE19-85A0C5F8B14F}" type="presParOf" srcId="{73E6DC36-3645-4248-B634-B0C8FD4A1E98}" destId="{7B10BDA9-18CC-4785-A7F6-6795E47E4A8D}" srcOrd="0" destOrd="0" presId="urn:microsoft.com/office/officeart/2005/8/layout/orgChart1"/>
    <dgm:cxn modelId="{68929273-ECA5-4681-9A59-63880919CD7B}" type="presParOf" srcId="{73E6DC36-3645-4248-B634-B0C8FD4A1E98}" destId="{3516BBFC-6462-4E77-B680-1C48E24AD820}" srcOrd="1" destOrd="0" presId="urn:microsoft.com/office/officeart/2005/8/layout/orgChart1"/>
    <dgm:cxn modelId="{F8B657BA-1986-498A-BEE8-073DE0EBF4E0}" type="presParOf" srcId="{3516BBFC-6462-4E77-B680-1C48E24AD820}" destId="{7873BAB9-0745-4AFC-BDA7-273AD992F43C}" srcOrd="0" destOrd="0" presId="urn:microsoft.com/office/officeart/2005/8/layout/orgChart1"/>
    <dgm:cxn modelId="{0EFCD847-4C47-42CE-91AF-B148A5B6CED3}" type="presParOf" srcId="{7873BAB9-0745-4AFC-BDA7-273AD992F43C}" destId="{FA2B8683-60DA-4B11-A6F3-C43BD20EBA3A}" srcOrd="0" destOrd="0" presId="urn:microsoft.com/office/officeart/2005/8/layout/orgChart1"/>
    <dgm:cxn modelId="{20170CAC-817E-468E-924E-E57EFAD098E0}" type="presParOf" srcId="{7873BAB9-0745-4AFC-BDA7-273AD992F43C}" destId="{5E653031-9D13-4BCE-B0D3-0973BAA99EB1}" srcOrd="1" destOrd="0" presId="urn:microsoft.com/office/officeart/2005/8/layout/orgChart1"/>
    <dgm:cxn modelId="{611DB55D-A5AA-4C38-9A91-5A0F6BABD85F}" type="presParOf" srcId="{3516BBFC-6462-4E77-B680-1C48E24AD820}" destId="{25654837-BDCD-4F48-A3C4-0EED19CBE524}" srcOrd="1" destOrd="0" presId="urn:microsoft.com/office/officeart/2005/8/layout/orgChart1"/>
    <dgm:cxn modelId="{A8F2BECF-6DD2-4C9E-8255-0D546E383906}" type="presParOf" srcId="{25654837-BDCD-4F48-A3C4-0EED19CBE524}" destId="{7A70437D-8824-4422-B3A1-CF57B46E87AC}" srcOrd="0" destOrd="0" presId="urn:microsoft.com/office/officeart/2005/8/layout/orgChart1"/>
    <dgm:cxn modelId="{2A8F8424-B36A-4577-A5EF-848A7A3AE7A0}" type="presParOf" srcId="{25654837-BDCD-4F48-A3C4-0EED19CBE524}" destId="{44D4871B-662A-4683-BF68-A8D6578157D0}" srcOrd="1" destOrd="0" presId="urn:microsoft.com/office/officeart/2005/8/layout/orgChart1"/>
    <dgm:cxn modelId="{B21C435C-C33E-42EE-A45E-E74D714BB088}" type="presParOf" srcId="{44D4871B-662A-4683-BF68-A8D6578157D0}" destId="{0B690032-1096-4F0C-8B63-C83869ECFF5A}" srcOrd="0" destOrd="0" presId="urn:microsoft.com/office/officeart/2005/8/layout/orgChart1"/>
    <dgm:cxn modelId="{35FD5FEF-0104-4DA9-A6F1-9BB5FD2C7FFC}" type="presParOf" srcId="{0B690032-1096-4F0C-8B63-C83869ECFF5A}" destId="{B1450BC2-2B69-4C54-9040-A00352C92E57}" srcOrd="0" destOrd="0" presId="urn:microsoft.com/office/officeart/2005/8/layout/orgChart1"/>
    <dgm:cxn modelId="{F31BBBB4-126A-4B5B-BB5D-3ED078CD67AC}" type="presParOf" srcId="{0B690032-1096-4F0C-8B63-C83869ECFF5A}" destId="{0222CDE1-1EA0-45D7-9050-B3D660555209}" srcOrd="1" destOrd="0" presId="urn:microsoft.com/office/officeart/2005/8/layout/orgChart1"/>
    <dgm:cxn modelId="{2DA8F641-26A6-486E-8568-C7C3F42E09E3}" type="presParOf" srcId="{44D4871B-662A-4683-BF68-A8D6578157D0}" destId="{AE89FB31-6356-4020-B3FC-A0B57DF7F7B5}" srcOrd="1" destOrd="0" presId="urn:microsoft.com/office/officeart/2005/8/layout/orgChart1"/>
    <dgm:cxn modelId="{693091C1-CFC7-4E0F-B31D-01896CEA6288}" type="presParOf" srcId="{44D4871B-662A-4683-BF68-A8D6578157D0}" destId="{EEF7E408-DC64-4D01-94F9-8A5980179B4D}" srcOrd="2" destOrd="0" presId="urn:microsoft.com/office/officeart/2005/8/layout/orgChart1"/>
    <dgm:cxn modelId="{BD706C69-81DA-4E1F-88EE-F4159FD5BB5B}" type="presParOf" srcId="{25654837-BDCD-4F48-A3C4-0EED19CBE524}" destId="{1EBB3C10-AD0E-4783-AF6B-821834FFA4AE}" srcOrd="2" destOrd="0" presId="urn:microsoft.com/office/officeart/2005/8/layout/orgChart1"/>
    <dgm:cxn modelId="{AAE767B3-2B10-4D3A-833B-50EF4993D08F}" type="presParOf" srcId="{25654837-BDCD-4F48-A3C4-0EED19CBE524}" destId="{639AE531-5576-4558-A5C4-9CEE8B59A785}" srcOrd="3" destOrd="0" presId="urn:microsoft.com/office/officeart/2005/8/layout/orgChart1"/>
    <dgm:cxn modelId="{EABF918F-229A-4C26-A763-668E72586BA9}" type="presParOf" srcId="{639AE531-5576-4558-A5C4-9CEE8B59A785}" destId="{84CA5B1A-CFFC-43D5-A04E-AB7FD46E348E}" srcOrd="0" destOrd="0" presId="urn:microsoft.com/office/officeart/2005/8/layout/orgChart1"/>
    <dgm:cxn modelId="{A2461B76-5C4E-49EA-A40F-7B2E12C86905}" type="presParOf" srcId="{84CA5B1A-CFFC-43D5-A04E-AB7FD46E348E}" destId="{EF50CCD2-20D2-4B88-AAC6-23F594C0DB98}" srcOrd="0" destOrd="0" presId="urn:microsoft.com/office/officeart/2005/8/layout/orgChart1"/>
    <dgm:cxn modelId="{51BAF11B-2CDA-4228-ADB5-2DAF3438F686}" type="presParOf" srcId="{84CA5B1A-CFFC-43D5-A04E-AB7FD46E348E}" destId="{BACAA1EE-1303-4523-9D18-D4C49BA227DA}" srcOrd="1" destOrd="0" presId="urn:microsoft.com/office/officeart/2005/8/layout/orgChart1"/>
    <dgm:cxn modelId="{B2034181-3797-44BB-839E-B42C3324F025}" type="presParOf" srcId="{639AE531-5576-4558-A5C4-9CEE8B59A785}" destId="{6A39D844-0758-4594-A81C-AC943EA19ED2}" srcOrd="1" destOrd="0" presId="urn:microsoft.com/office/officeart/2005/8/layout/orgChart1"/>
    <dgm:cxn modelId="{DB8755FD-1E28-4905-84C8-BA5A136A422B}" type="presParOf" srcId="{639AE531-5576-4558-A5C4-9CEE8B59A785}" destId="{7ADA9EAB-CD91-4669-AFE0-F83A7D04E531}" srcOrd="2" destOrd="0" presId="urn:microsoft.com/office/officeart/2005/8/layout/orgChart1"/>
    <dgm:cxn modelId="{91F4ABA6-77EE-41A4-98F3-951B0014FA08}" type="presParOf" srcId="{25654837-BDCD-4F48-A3C4-0EED19CBE524}" destId="{28E83A79-A311-4E83-B88C-B5945618B856}" srcOrd="4" destOrd="0" presId="urn:microsoft.com/office/officeart/2005/8/layout/orgChart1"/>
    <dgm:cxn modelId="{F70DE373-208F-4FAD-AC5A-4EE7EA66DE7D}" type="presParOf" srcId="{25654837-BDCD-4F48-A3C4-0EED19CBE524}" destId="{535B81D2-BDF0-4BBC-8684-B90F2CF455FC}" srcOrd="5" destOrd="0" presId="urn:microsoft.com/office/officeart/2005/8/layout/orgChart1"/>
    <dgm:cxn modelId="{D1CF1DFE-CCD6-4F0E-A1FB-4D06F863341C}" type="presParOf" srcId="{535B81D2-BDF0-4BBC-8684-B90F2CF455FC}" destId="{3A0403A8-682B-45B1-9D6C-D1DC67304E54}" srcOrd="0" destOrd="0" presId="urn:microsoft.com/office/officeart/2005/8/layout/orgChart1"/>
    <dgm:cxn modelId="{36E1B475-8C69-4F42-A594-0C13CCDBD29A}" type="presParOf" srcId="{3A0403A8-682B-45B1-9D6C-D1DC67304E54}" destId="{ABB56619-6ABF-4323-9105-00B6B9916F03}" srcOrd="0" destOrd="0" presId="urn:microsoft.com/office/officeart/2005/8/layout/orgChart1"/>
    <dgm:cxn modelId="{9B541D53-5D9A-4AD4-BB53-8E801BFF2418}" type="presParOf" srcId="{3A0403A8-682B-45B1-9D6C-D1DC67304E54}" destId="{B77ED65B-BED0-4DCD-A517-74930176FFFF}" srcOrd="1" destOrd="0" presId="urn:microsoft.com/office/officeart/2005/8/layout/orgChart1"/>
    <dgm:cxn modelId="{F6820301-F7C0-4D80-BFCF-54D5777180B7}" type="presParOf" srcId="{535B81D2-BDF0-4BBC-8684-B90F2CF455FC}" destId="{F975937A-9ED2-41D7-B66B-76713B840C24}" srcOrd="1" destOrd="0" presId="urn:microsoft.com/office/officeart/2005/8/layout/orgChart1"/>
    <dgm:cxn modelId="{60CF2051-3727-4BB1-A580-D699986A86B0}" type="presParOf" srcId="{535B81D2-BDF0-4BBC-8684-B90F2CF455FC}" destId="{3592DB13-C5D0-437B-81D3-3E79032A03B7}" srcOrd="2" destOrd="0" presId="urn:microsoft.com/office/officeart/2005/8/layout/orgChart1"/>
    <dgm:cxn modelId="{BB136E64-42B5-4997-B067-A2112A6D5638}" type="presParOf" srcId="{25654837-BDCD-4F48-A3C4-0EED19CBE524}" destId="{774A5060-B969-40A9-898B-7F38B481893E}" srcOrd="6" destOrd="0" presId="urn:microsoft.com/office/officeart/2005/8/layout/orgChart1"/>
    <dgm:cxn modelId="{B814F531-3630-41BC-A08A-F943C9966751}" type="presParOf" srcId="{25654837-BDCD-4F48-A3C4-0EED19CBE524}" destId="{758D9EEA-9567-4CED-AD1E-C078E0DF101A}" srcOrd="7" destOrd="0" presId="urn:microsoft.com/office/officeart/2005/8/layout/orgChart1"/>
    <dgm:cxn modelId="{D9E4FEE4-D1AE-484A-98C9-E6C7D71E4BFD}" type="presParOf" srcId="{758D9EEA-9567-4CED-AD1E-C078E0DF101A}" destId="{83D6C790-A255-42C7-B78E-EACE5A82E9FE}" srcOrd="0" destOrd="0" presId="urn:microsoft.com/office/officeart/2005/8/layout/orgChart1"/>
    <dgm:cxn modelId="{3A46E961-D41F-4474-A761-EADB0AFB5B69}" type="presParOf" srcId="{83D6C790-A255-42C7-B78E-EACE5A82E9FE}" destId="{360CA05D-909D-4BEC-8045-943737DA1A89}" srcOrd="0" destOrd="0" presId="urn:microsoft.com/office/officeart/2005/8/layout/orgChart1"/>
    <dgm:cxn modelId="{6A95EAD2-BA15-4AF2-B6F7-CDF024331B1C}" type="presParOf" srcId="{83D6C790-A255-42C7-B78E-EACE5A82E9FE}" destId="{1EA51281-0CC2-488A-B2E3-6255B71D0A5A}" srcOrd="1" destOrd="0" presId="urn:microsoft.com/office/officeart/2005/8/layout/orgChart1"/>
    <dgm:cxn modelId="{2C1BDBFF-A097-447B-ACFA-8E5A2BF2AB93}" type="presParOf" srcId="{758D9EEA-9567-4CED-AD1E-C078E0DF101A}" destId="{E4B9BD07-9D4D-4C06-90F9-47989DF1CF1A}" srcOrd="1" destOrd="0" presId="urn:microsoft.com/office/officeart/2005/8/layout/orgChart1"/>
    <dgm:cxn modelId="{5B424D6D-C136-4176-857D-368847AEA375}" type="presParOf" srcId="{758D9EEA-9567-4CED-AD1E-C078E0DF101A}" destId="{CCDF8A90-FC8A-443B-89F9-D3E8103ACF09}" srcOrd="2" destOrd="0" presId="urn:microsoft.com/office/officeart/2005/8/layout/orgChart1"/>
    <dgm:cxn modelId="{E5544084-1959-495A-90A6-0D48675F36FA}" type="presParOf" srcId="{25654837-BDCD-4F48-A3C4-0EED19CBE524}" destId="{76A44306-B27C-4C8A-9918-1CD5D78C0182}" srcOrd="8" destOrd="0" presId="urn:microsoft.com/office/officeart/2005/8/layout/orgChart1"/>
    <dgm:cxn modelId="{1CD8E468-4471-4DAF-96DE-65D738AD0FF9}" type="presParOf" srcId="{25654837-BDCD-4F48-A3C4-0EED19CBE524}" destId="{CF018C91-2D88-4F25-8B0A-5C8F5F5C8310}" srcOrd="9" destOrd="0" presId="urn:microsoft.com/office/officeart/2005/8/layout/orgChart1"/>
    <dgm:cxn modelId="{FD07DCB4-E604-4B67-92E0-617B2CBFCD16}" type="presParOf" srcId="{CF018C91-2D88-4F25-8B0A-5C8F5F5C8310}" destId="{F3575029-E809-43D3-807D-0D1AB46D88C3}" srcOrd="0" destOrd="0" presId="urn:microsoft.com/office/officeart/2005/8/layout/orgChart1"/>
    <dgm:cxn modelId="{99439F31-26BF-4A93-BF0F-1BFF7EE60D24}" type="presParOf" srcId="{F3575029-E809-43D3-807D-0D1AB46D88C3}" destId="{CB867CFD-1983-4054-9457-5BCEF29C4B14}" srcOrd="0" destOrd="0" presId="urn:microsoft.com/office/officeart/2005/8/layout/orgChart1"/>
    <dgm:cxn modelId="{D5D0968F-F2EE-4834-890E-E06886DB4C5F}" type="presParOf" srcId="{F3575029-E809-43D3-807D-0D1AB46D88C3}" destId="{9FD34BF1-8140-404B-91CB-357328C11B4A}" srcOrd="1" destOrd="0" presId="urn:microsoft.com/office/officeart/2005/8/layout/orgChart1"/>
    <dgm:cxn modelId="{5126AEF8-684A-4F3F-B1AA-8BFDCA558593}" type="presParOf" srcId="{CF018C91-2D88-4F25-8B0A-5C8F5F5C8310}" destId="{8D4122EB-97D6-4C17-9D09-4C6921154FBE}" srcOrd="1" destOrd="0" presId="urn:microsoft.com/office/officeart/2005/8/layout/orgChart1"/>
    <dgm:cxn modelId="{F80024F0-EA6E-41A9-A3A4-009D484987D2}" type="presParOf" srcId="{CF018C91-2D88-4F25-8B0A-5C8F5F5C8310}" destId="{4F5ECD2B-FB86-40C3-8A2F-B52F9E6C75C3}" srcOrd="2" destOrd="0" presId="urn:microsoft.com/office/officeart/2005/8/layout/orgChart1"/>
    <dgm:cxn modelId="{DA031E2C-2203-4816-BEA0-52898D0A9B43}" type="presParOf" srcId="{25654837-BDCD-4F48-A3C4-0EED19CBE524}" destId="{895AD8BA-83F8-47CD-8233-173EE151A506}" srcOrd="10" destOrd="0" presId="urn:microsoft.com/office/officeart/2005/8/layout/orgChart1"/>
    <dgm:cxn modelId="{E2F9B4A3-42CA-4E10-8A44-219A73607BA8}" type="presParOf" srcId="{25654837-BDCD-4F48-A3C4-0EED19CBE524}" destId="{A23AFBB5-554C-41A9-BF23-EA5DFDFD5DDB}" srcOrd="11" destOrd="0" presId="urn:microsoft.com/office/officeart/2005/8/layout/orgChart1"/>
    <dgm:cxn modelId="{5FE7BF1E-72CC-438E-8B83-C1C502F16F76}" type="presParOf" srcId="{A23AFBB5-554C-41A9-BF23-EA5DFDFD5DDB}" destId="{BA407986-6476-41A9-8FBB-D7B38964538A}" srcOrd="0" destOrd="0" presId="urn:microsoft.com/office/officeart/2005/8/layout/orgChart1"/>
    <dgm:cxn modelId="{D6637729-49EE-43CF-B540-5DE1A853E229}" type="presParOf" srcId="{BA407986-6476-41A9-8FBB-D7B38964538A}" destId="{0D0A1234-631B-4236-B764-4776AF77981D}" srcOrd="0" destOrd="0" presId="urn:microsoft.com/office/officeart/2005/8/layout/orgChart1"/>
    <dgm:cxn modelId="{D4C2E10F-562E-4875-874F-5DD8A96B41A1}" type="presParOf" srcId="{BA407986-6476-41A9-8FBB-D7B38964538A}" destId="{D548A64D-B3C0-4F14-8776-52ACF3D05BBF}" srcOrd="1" destOrd="0" presId="urn:microsoft.com/office/officeart/2005/8/layout/orgChart1"/>
    <dgm:cxn modelId="{04FF3E21-A551-4184-B720-C20746E956F4}" type="presParOf" srcId="{A23AFBB5-554C-41A9-BF23-EA5DFDFD5DDB}" destId="{10E918A9-B2B0-4D45-9B6A-F6B008869BA4}" srcOrd="1" destOrd="0" presId="urn:microsoft.com/office/officeart/2005/8/layout/orgChart1"/>
    <dgm:cxn modelId="{5EDBB96D-9E7C-4AE4-99DD-2D6744971177}" type="presParOf" srcId="{A23AFBB5-554C-41A9-BF23-EA5DFDFD5DDB}" destId="{360CCAFA-2555-412C-A63F-F1E2B6C8AB36}" srcOrd="2" destOrd="0" presId="urn:microsoft.com/office/officeart/2005/8/layout/orgChart1"/>
    <dgm:cxn modelId="{790AE9F1-0560-4F48-8545-C8A567DC125B}" type="presParOf" srcId="{25654837-BDCD-4F48-A3C4-0EED19CBE524}" destId="{62645322-90AB-4BF4-8EB5-AE7864EBBD9C}" srcOrd="12" destOrd="0" presId="urn:microsoft.com/office/officeart/2005/8/layout/orgChart1"/>
    <dgm:cxn modelId="{F6F79EB8-CE5D-434D-BE23-B2760F9129AB}" type="presParOf" srcId="{25654837-BDCD-4F48-A3C4-0EED19CBE524}" destId="{22871739-9A27-49FF-A815-0751595A7134}" srcOrd="13" destOrd="0" presId="urn:microsoft.com/office/officeart/2005/8/layout/orgChart1"/>
    <dgm:cxn modelId="{FE94F3CB-B6B0-442A-B862-97AEAE59C110}" type="presParOf" srcId="{22871739-9A27-49FF-A815-0751595A7134}" destId="{6D3689B6-C69F-4EBD-879A-759BF9AA98FD}" srcOrd="0" destOrd="0" presId="urn:microsoft.com/office/officeart/2005/8/layout/orgChart1"/>
    <dgm:cxn modelId="{9653F7DE-5EF7-4596-AE25-543D97AC1A2B}" type="presParOf" srcId="{6D3689B6-C69F-4EBD-879A-759BF9AA98FD}" destId="{CFB37120-DD80-4712-A279-72CDB7FF4A67}" srcOrd="0" destOrd="0" presId="urn:microsoft.com/office/officeart/2005/8/layout/orgChart1"/>
    <dgm:cxn modelId="{10D97832-8C26-4454-AD7E-7FD4000702F8}" type="presParOf" srcId="{6D3689B6-C69F-4EBD-879A-759BF9AA98FD}" destId="{94E67211-AC1B-4522-8888-2F0A2BEBEE90}" srcOrd="1" destOrd="0" presId="urn:microsoft.com/office/officeart/2005/8/layout/orgChart1"/>
    <dgm:cxn modelId="{5150EE7D-65CC-42CD-8D8A-ED898FC11F79}" type="presParOf" srcId="{22871739-9A27-49FF-A815-0751595A7134}" destId="{F71AB1D5-B639-4EEA-80A6-2A848DCEE683}" srcOrd="1" destOrd="0" presId="urn:microsoft.com/office/officeart/2005/8/layout/orgChart1"/>
    <dgm:cxn modelId="{6DAE9B9E-32F7-4F2A-86AA-8B3E734AAF9B}" type="presParOf" srcId="{22871739-9A27-49FF-A815-0751595A7134}" destId="{9E13C1BE-4245-4BAF-9963-8CFAF06EE92A}" srcOrd="2" destOrd="0" presId="urn:microsoft.com/office/officeart/2005/8/layout/orgChart1"/>
    <dgm:cxn modelId="{1E48638D-1F27-462D-922D-298D7C434F05}" type="presParOf" srcId="{3516BBFC-6462-4E77-B680-1C48E24AD820}" destId="{B9914420-7729-4939-9F88-570391F4AE2F}" srcOrd="2" destOrd="0" presId="urn:microsoft.com/office/officeart/2005/8/layout/orgChart1"/>
    <dgm:cxn modelId="{40A891BF-FD7F-44A7-8084-F6A8D3A4D328}" type="presParOf" srcId="{73E6DC36-3645-4248-B634-B0C8FD4A1E98}" destId="{87CC8700-4939-45D1-B9D7-BEBB3428E7EC}" srcOrd="2" destOrd="0" presId="urn:microsoft.com/office/officeart/2005/8/layout/orgChart1"/>
    <dgm:cxn modelId="{E3AC9E23-7154-478B-99B1-6DAA97CC6D50}" type="presParOf" srcId="{73E6DC36-3645-4248-B634-B0C8FD4A1E98}" destId="{BCFF6D21-DAC7-4D43-8E7D-5FD94BA8060A}" srcOrd="3" destOrd="0" presId="urn:microsoft.com/office/officeart/2005/8/layout/orgChart1"/>
    <dgm:cxn modelId="{265C4FCB-B176-4BF2-A403-902920D2AAAE}" type="presParOf" srcId="{BCFF6D21-DAC7-4D43-8E7D-5FD94BA8060A}" destId="{68F07DCE-C283-4E5B-8ECF-C331230DB6B1}" srcOrd="0" destOrd="0" presId="urn:microsoft.com/office/officeart/2005/8/layout/orgChart1"/>
    <dgm:cxn modelId="{B18AF93F-D1C9-40EC-810E-A3E3659895A9}" type="presParOf" srcId="{68F07DCE-C283-4E5B-8ECF-C331230DB6B1}" destId="{1B7AFD1D-AA98-4005-84D6-B136C581C132}" srcOrd="0" destOrd="0" presId="urn:microsoft.com/office/officeart/2005/8/layout/orgChart1"/>
    <dgm:cxn modelId="{7DF1041E-C310-4974-9956-B00EF6105827}" type="presParOf" srcId="{68F07DCE-C283-4E5B-8ECF-C331230DB6B1}" destId="{6375A679-844D-495D-8054-5D2BFEE0AED8}" srcOrd="1" destOrd="0" presId="urn:microsoft.com/office/officeart/2005/8/layout/orgChart1"/>
    <dgm:cxn modelId="{F9542BBC-0CD6-4BE6-80D3-A2B0E9BF3CA6}" type="presParOf" srcId="{BCFF6D21-DAC7-4D43-8E7D-5FD94BA8060A}" destId="{59678EE6-76A1-4E17-BB3C-EDA2790DC7CF}" srcOrd="1" destOrd="0" presId="urn:microsoft.com/office/officeart/2005/8/layout/orgChart1"/>
    <dgm:cxn modelId="{26F6CA1A-644A-49AF-86FE-07867B0A374B}" type="presParOf" srcId="{59678EE6-76A1-4E17-BB3C-EDA2790DC7CF}" destId="{FE18A8FE-3CB5-4EB3-BB03-63D3C6C2ED16}" srcOrd="0" destOrd="0" presId="urn:microsoft.com/office/officeart/2005/8/layout/orgChart1"/>
    <dgm:cxn modelId="{A23365E3-6541-4D4A-9E59-C20CE8F536BB}" type="presParOf" srcId="{59678EE6-76A1-4E17-BB3C-EDA2790DC7CF}" destId="{6E26A8FC-9885-4B9F-ACE6-95F005C22213}" srcOrd="1" destOrd="0" presId="urn:microsoft.com/office/officeart/2005/8/layout/orgChart1"/>
    <dgm:cxn modelId="{EAD7FA94-F2B8-411D-A156-F24D28F0D436}" type="presParOf" srcId="{6E26A8FC-9885-4B9F-ACE6-95F005C22213}" destId="{5A67A5BA-F6A9-4F5F-992A-8D74ADAC441C}" srcOrd="0" destOrd="0" presId="urn:microsoft.com/office/officeart/2005/8/layout/orgChart1"/>
    <dgm:cxn modelId="{C140C289-4D1B-42A8-A267-8B33805C777A}" type="presParOf" srcId="{5A67A5BA-F6A9-4F5F-992A-8D74ADAC441C}" destId="{7E042E69-857C-4C61-88A9-93BDD9EF1C2F}" srcOrd="0" destOrd="0" presId="urn:microsoft.com/office/officeart/2005/8/layout/orgChart1"/>
    <dgm:cxn modelId="{E90559C4-F0B1-42D6-8159-1225417F3428}" type="presParOf" srcId="{5A67A5BA-F6A9-4F5F-992A-8D74ADAC441C}" destId="{0513043A-0F1B-4351-9D97-8E810A6A4BEB}" srcOrd="1" destOrd="0" presId="urn:microsoft.com/office/officeart/2005/8/layout/orgChart1"/>
    <dgm:cxn modelId="{F39EBA3A-E584-4275-B0DE-2C15E3CF868D}" type="presParOf" srcId="{6E26A8FC-9885-4B9F-ACE6-95F005C22213}" destId="{A584CB25-F596-4220-B567-BA6668E71EA3}" srcOrd="1" destOrd="0" presId="urn:microsoft.com/office/officeart/2005/8/layout/orgChart1"/>
    <dgm:cxn modelId="{B6E3FD17-8AA9-408A-8465-A1260F2A8024}" type="presParOf" srcId="{6E26A8FC-9885-4B9F-ACE6-95F005C22213}" destId="{B7FE495E-1A63-45B5-84C2-7A9B6EFF6C42}" srcOrd="2" destOrd="0" presId="urn:microsoft.com/office/officeart/2005/8/layout/orgChart1"/>
    <dgm:cxn modelId="{D379FB2F-0709-4FAE-8FE9-0CF3766C5874}" type="presParOf" srcId="{BCFF6D21-DAC7-4D43-8E7D-5FD94BA8060A}" destId="{78C2AACF-929D-4A88-826D-063AB6DDDED6}" srcOrd="2" destOrd="0" presId="urn:microsoft.com/office/officeart/2005/8/layout/orgChart1"/>
    <dgm:cxn modelId="{77162EC3-DAFE-4170-B631-00796286C5B6}" type="presParOf" srcId="{73E6DC36-3645-4248-B634-B0C8FD4A1E98}" destId="{F9620FB0-8C7F-4369-8F35-F38F20DFC7BD}" srcOrd="4" destOrd="0" presId="urn:microsoft.com/office/officeart/2005/8/layout/orgChart1"/>
    <dgm:cxn modelId="{DF76DE9C-594C-492A-B275-29F1C31D9D6D}" type="presParOf" srcId="{73E6DC36-3645-4248-B634-B0C8FD4A1E98}" destId="{1F7EB462-74D9-4EAC-9417-C85759C9E836}" srcOrd="5" destOrd="0" presId="urn:microsoft.com/office/officeart/2005/8/layout/orgChart1"/>
    <dgm:cxn modelId="{F46EC3CF-F793-421E-86A0-E3A34DCA7E14}" type="presParOf" srcId="{1F7EB462-74D9-4EAC-9417-C85759C9E836}" destId="{4551288F-A145-49E4-867F-D4A86651B4FE}" srcOrd="0" destOrd="0" presId="urn:microsoft.com/office/officeart/2005/8/layout/orgChart1"/>
    <dgm:cxn modelId="{E241531D-C782-49D8-A877-2F230BE3C25E}" type="presParOf" srcId="{4551288F-A145-49E4-867F-D4A86651B4FE}" destId="{90C4AEBA-7E0E-4BCB-AD1E-EDC5D87F3455}" srcOrd="0" destOrd="0" presId="urn:microsoft.com/office/officeart/2005/8/layout/orgChart1"/>
    <dgm:cxn modelId="{C374C032-DCEE-4587-85D1-8152AB07A6B4}" type="presParOf" srcId="{4551288F-A145-49E4-867F-D4A86651B4FE}" destId="{11E771D0-D9C6-4FA8-8A3A-553D5C990C0B}" srcOrd="1" destOrd="0" presId="urn:microsoft.com/office/officeart/2005/8/layout/orgChart1"/>
    <dgm:cxn modelId="{FE117F9A-7841-476B-9C3E-49754DBB577C}" type="presParOf" srcId="{1F7EB462-74D9-4EAC-9417-C85759C9E836}" destId="{3AF2E163-4CBE-4E4F-BBDD-16C20E357B2B}" srcOrd="1" destOrd="0" presId="urn:microsoft.com/office/officeart/2005/8/layout/orgChart1"/>
    <dgm:cxn modelId="{E1C74847-A957-493F-A589-CECD113C999B}" type="presParOf" srcId="{3AF2E163-4CBE-4E4F-BBDD-16C20E357B2B}" destId="{E09BA1E5-FB1C-4E05-95D4-0C5F44430C67}" srcOrd="0" destOrd="0" presId="urn:microsoft.com/office/officeart/2005/8/layout/orgChart1"/>
    <dgm:cxn modelId="{DFDF0E8B-3BB1-48AE-9C42-D67AA8A1C01C}" type="presParOf" srcId="{3AF2E163-4CBE-4E4F-BBDD-16C20E357B2B}" destId="{F1BC7AD1-5C1C-4E7D-9C83-E0B7227F3534}" srcOrd="1" destOrd="0" presId="urn:microsoft.com/office/officeart/2005/8/layout/orgChart1"/>
    <dgm:cxn modelId="{D8C1D75D-EC26-48B5-99E7-055D0CB3B832}" type="presParOf" srcId="{F1BC7AD1-5C1C-4E7D-9C83-E0B7227F3534}" destId="{5660C414-CF02-4898-A684-7EC69DE81258}" srcOrd="0" destOrd="0" presId="urn:microsoft.com/office/officeart/2005/8/layout/orgChart1"/>
    <dgm:cxn modelId="{CB1800B4-1862-4001-94A4-7E52A3FBFEC0}" type="presParOf" srcId="{5660C414-CF02-4898-A684-7EC69DE81258}" destId="{BF5B19D8-7874-41FD-B49B-62A2935E64CD}" srcOrd="0" destOrd="0" presId="urn:microsoft.com/office/officeart/2005/8/layout/orgChart1"/>
    <dgm:cxn modelId="{DBDD1093-5A1F-412D-BACC-05C64EF99C45}" type="presParOf" srcId="{5660C414-CF02-4898-A684-7EC69DE81258}" destId="{E10372B4-32F5-4D98-B49B-98B526863D63}" srcOrd="1" destOrd="0" presId="urn:microsoft.com/office/officeart/2005/8/layout/orgChart1"/>
    <dgm:cxn modelId="{45A4E565-283D-4449-A45B-9E5DE7867782}" type="presParOf" srcId="{F1BC7AD1-5C1C-4E7D-9C83-E0B7227F3534}" destId="{FB4C969E-1BA7-46AD-B686-A03AA950E9EA}" srcOrd="1" destOrd="0" presId="urn:microsoft.com/office/officeart/2005/8/layout/orgChart1"/>
    <dgm:cxn modelId="{35D47198-863C-4812-9C82-C636736C2559}" type="presParOf" srcId="{F1BC7AD1-5C1C-4E7D-9C83-E0B7227F3534}" destId="{0987A0CD-E967-438B-A605-8F792E06F60F}" srcOrd="2" destOrd="0" presId="urn:microsoft.com/office/officeart/2005/8/layout/orgChart1"/>
    <dgm:cxn modelId="{396CFC43-3BD4-475C-8443-C85DFBF9C558}" type="presParOf" srcId="{1F7EB462-74D9-4EAC-9417-C85759C9E836}" destId="{C4480149-7827-4D75-9897-149F9E803517}" srcOrd="2" destOrd="0" presId="urn:microsoft.com/office/officeart/2005/8/layout/orgChart1"/>
    <dgm:cxn modelId="{B388ECA9-CB6B-470F-9072-AD1B2762102C}" type="presParOf" srcId="{73E6DC36-3645-4248-B634-B0C8FD4A1E98}" destId="{A6516B17-788E-48D1-B8E2-93334A91F48C}" srcOrd="6" destOrd="0" presId="urn:microsoft.com/office/officeart/2005/8/layout/orgChart1"/>
    <dgm:cxn modelId="{A8240A8A-2BD3-4136-A026-BFF4021F9EAB}" type="presParOf" srcId="{73E6DC36-3645-4248-B634-B0C8FD4A1E98}" destId="{1246B454-163B-4631-908B-D8FA2457D13F}" srcOrd="7" destOrd="0" presId="urn:microsoft.com/office/officeart/2005/8/layout/orgChart1"/>
    <dgm:cxn modelId="{343DC497-69E5-4BEC-80ED-9BF865AD2E7F}" type="presParOf" srcId="{1246B454-163B-4631-908B-D8FA2457D13F}" destId="{CFF0BA13-4CA0-4593-AF31-A1140D80D94E}" srcOrd="0" destOrd="0" presId="urn:microsoft.com/office/officeart/2005/8/layout/orgChart1"/>
    <dgm:cxn modelId="{CF7FEE70-3C08-40D5-80B7-981B62B428EC}" type="presParOf" srcId="{CFF0BA13-4CA0-4593-AF31-A1140D80D94E}" destId="{B759DF2C-2086-46C1-8C06-E18D5F72C721}" srcOrd="0" destOrd="0" presId="urn:microsoft.com/office/officeart/2005/8/layout/orgChart1"/>
    <dgm:cxn modelId="{31272D35-6092-4273-85B7-1B6E586E599A}" type="presParOf" srcId="{CFF0BA13-4CA0-4593-AF31-A1140D80D94E}" destId="{8D03844C-C892-4176-ACBB-D2278269F394}" srcOrd="1" destOrd="0" presId="urn:microsoft.com/office/officeart/2005/8/layout/orgChart1"/>
    <dgm:cxn modelId="{BFC541BC-6FD8-4D86-A81A-74FD2BA8B7CF}" type="presParOf" srcId="{1246B454-163B-4631-908B-D8FA2457D13F}" destId="{15B6DCD1-004F-46A0-871D-E14A2533D640}" srcOrd="1" destOrd="0" presId="urn:microsoft.com/office/officeart/2005/8/layout/orgChart1"/>
    <dgm:cxn modelId="{B007E5C7-63DD-4C75-99AC-8BED7891FEDE}" type="presParOf" srcId="{15B6DCD1-004F-46A0-871D-E14A2533D640}" destId="{8F1E0DFC-EA79-4CD6-A29F-220DEB0A0AC1}" srcOrd="0" destOrd="0" presId="urn:microsoft.com/office/officeart/2005/8/layout/orgChart1"/>
    <dgm:cxn modelId="{9EEB8496-848B-4073-9F0C-150BE67ED986}" type="presParOf" srcId="{15B6DCD1-004F-46A0-871D-E14A2533D640}" destId="{6912D07F-711C-4C91-9521-180B25EDF27C}" srcOrd="1" destOrd="0" presId="urn:microsoft.com/office/officeart/2005/8/layout/orgChart1"/>
    <dgm:cxn modelId="{4042FF42-855D-46D1-9A3E-ED2CAA2D1BB7}" type="presParOf" srcId="{6912D07F-711C-4C91-9521-180B25EDF27C}" destId="{6E05B8BE-AF9C-4A60-8156-75104EE4A0D1}" srcOrd="0" destOrd="0" presId="urn:microsoft.com/office/officeart/2005/8/layout/orgChart1"/>
    <dgm:cxn modelId="{F2C87113-15D2-45CB-A307-426FDE509357}" type="presParOf" srcId="{6E05B8BE-AF9C-4A60-8156-75104EE4A0D1}" destId="{FC82A81C-1B98-4CAF-A194-D9CAB7D9A3CC}" srcOrd="0" destOrd="0" presId="urn:microsoft.com/office/officeart/2005/8/layout/orgChart1"/>
    <dgm:cxn modelId="{46ACEB39-D5F3-4CD1-A0AC-78CCF872CCAB}" type="presParOf" srcId="{6E05B8BE-AF9C-4A60-8156-75104EE4A0D1}" destId="{EB46E1AC-493C-40AF-8577-58B64896E2F3}" srcOrd="1" destOrd="0" presId="urn:microsoft.com/office/officeart/2005/8/layout/orgChart1"/>
    <dgm:cxn modelId="{7B31DC21-D471-4DAF-A279-6E1F4164AA07}" type="presParOf" srcId="{6912D07F-711C-4C91-9521-180B25EDF27C}" destId="{06E1EFE0-8268-4E88-B319-A50CA4A7B708}" srcOrd="1" destOrd="0" presId="urn:microsoft.com/office/officeart/2005/8/layout/orgChart1"/>
    <dgm:cxn modelId="{E7A061D5-52AF-45E5-871B-0F62EEE1ED03}" type="presParOf" srcId="{6912D07F-711C-4C91-9521-180B25EDF27C}" destId="{D1FB31A4-C386-4F52-9DF0-E1507D38C30C}" srcOrd="2" destOrd="0" presId="urn:microsoft.com/office/officeart/2005/8/layout/orgChart1"/>
    <dgm:cxn modelId="{A802E313-DBE7-42D6-A584-8CE8F685E75E}" type="presParOf" srcId="{15B6DCD1-004F-46A0-871D-E14A2533D640}" destId="{4A118F4A-2C57-4E3B-929A-62464AE1BD44}" srcOrd="2" destOrd="0" presId="urn:microsoft.com/office/officeart/2005/8/layout/orgChart1"/>
    <dgm:cxn modelId="{B283CEBF-C391-448E-8B1B-D2ADC8275BC0}" type="presParOf" srcId="{15B6DCD1-004F-46A0-871D-E14A2533D640}" destId="{16A92FC1-67EB-4DF1-A215-0D44BC2D01AF}" srcOrd="3" destOrd="0" presId="urn:microsoft.com/office/officeart/2005/8/layout/orgChart1"/>
    <dgm:cxn modelId="{E1BF156A-7D25-46B6-970F-2F95795BC178}" type="presParOf" srcId="{16A92FC1-67EB-4DF1-A215-0D44BC2D01AF}" destId="{00B6B033-78BA-4E1F-8932-CF332765BBBF}" srcOrd="0" destOrd="0" presId="urn:microsoft.com/office/officeart/2005/8/layout/orgChart1"/>
    <dgm:cxn modelId="{28BDEE53-C861-4AAB-9B02-8E287E9339FA}" type="presParOf" srcId="{00B6B033-78BA-4E1F-8932-CF332765BBBF}" destId="{110C0330-FD1C-4489-AE54-647D5D0E973B}" srcOrd="0" destOrd="0" presId="urn:microsoft.com/office/officeart/2005/8/layout/orgChart1"/>
    <dgm:cxn modelId="{520838A5-127B-462D-AC3C-D9C44CC0814B}" type="presParOf" srcId="{00B6B033-78BA-4E1F-8932-CF332765BBBF}" destId="{01360C68-5A08-424A-A3C4-1637FA16C874}" srcOrd="1" destOrd="0" presId="urn:microsoft.com/office/officeart/2005/8/layout/orgChart1"/>
    <dgm:cxn modelId="{654FA85A-ACD8-4E94-AB40-3F0094607ED8}" type="presParOf" srcId="{16A92FC1-67EB-4DF1-A215-0D44BC2D01AF}" destId="{DF152771-81C4-4D64-A2A0-01BC95CCC940}" srcOrd="1" destOrd="0" presId="urn:microsoft.com/office/officeart/2005/8/layout/orgChart1"/>
    <dgm:cxn modelId="{D9C7CDE1-2152-48C9-AC79-912F0EF3CAEA}" type="presParOf" srcId="{16A92FC1-67EB-4DF1-A215-0D44BC2D01AF}" destId="{5E5C565D-6F05-4D9F-9070-C8A158822CAA}" srcOrd="2" destOrd="0" presId="urn:microsoft.com/office/officeart/2005/8/layout/orgChart1"/>
    <dgm:cxn modelId="{142D917F-76D0-4669-BF58-2B0D0C99DB9A}" type="presParOf" srcId="{15B6DCD1-004F-46A0-871D-E14A2533D640}" destId="{035FAFBC-AAF5-4EF3-ACE0-45F770F59D21}" srcOrd="4" destOrd="0" presId="urn:microsoft.com/office/officeart/2005/8/layout/orgChart1"/>
    <dgm:cxn modelId="{5C7B41DF-8595-4ECE-B890-BF833398771D}" type="presParOf" srcId="{15B6DCD1-004F-46A0-871D-E14A2533D640}" destId="{1A4CA4AC-811F-4DD1-8575-F8E8950C5892}" srcOrd="5" destOrd="0" presId="urn:microsoft.com/office/officeart/2005/8/layout/orgChart1"/>
    <dgm:cxn modelId="{0C5B9BF3-1CEB-44BA-993B-4BB5D04080F6}" type="presParOf" srcId="{1A4CA4AC-811F-4DD1-8575-F8E8950C5892}" destId="{7C15CADE-EB8C-4597-B49E-75EFB559CF71}" srcOrd="0" destOrd="0" presId="urn:microsoft.com/office/officeart/2005/8/layout/orgChart1"/>
    <dgm:cxn modelId="{C305920F-6530-4B6F-946C-9DFB2204B3C5}" type="presParOf" srcId="{7C15CADE-EB8C-4597-B49E-75EFB559CF71}" destId="{8B8033E2-D0D7-4D6A-91A2-6E7F7D751D83}" srcOrd="0" destOrd="0" presId="urn:microsoft.com/office/officeart/2005/8/layout/orgChart1"/>
    <dgm:cxn modelId="{B1911B90-57EB-4D11-8B7C-8A07E0D428A6}" type="presParOf" srcId="{7C15CADE-EB8C-4597-B49E-75EFB559CF71}" destId="{9B84F8C6-D86C-402F-89EA-3021B838A337}" srcOrd="1" destOrd="0" presId="urn:microsoft.com/office/officeart/2005/8/layout/orgChart1"/>
    <dgm:cxn modelId="{44CF251C-105B-4832-98B1-DA2A6F962900}" type="presParOf" srcId="{1A4CA4AC-811F-4DD1-8575-F8E8950C5892}" destId="{FB969A9E-81BD-487E-B7BE-A252E7604E64}" srcOrd="1" destOrd="0" presId="urn:microsoft.com/office/officeart/2005/8/layout/orgChart1"/>
    <dgm:cxn modelId="{D9A429E5-5E86-4FF8-83BF-834B92E73688}" type="presParOf" srcId="{FB969A9E-81BD-487E-B7BE-A252E7604E64}" destId="{64B1FAA1-F175-45AA-BAAC-854A8F168866}" srcOrd="0" destOrd="0" presId="urn:microsoft.com/office/officeart/2005/8/layout/orgChart1"/>
    <dgm:cxn modelId="{E6A69882-6B2E-4E7F-A1C3-637F8B3B0D4E}" type="presParOf" srcId="{FB969A9E-81BD-487E-B7BE-A252E7604E64}" destId="{7E4578CA-3E6E-4AD2-8734-CCCA78F909E5}" srcOrd="1" destOrd="0" presId="urn:microsoft.com/office/officeart/2005/8/layout/orgChart1"/>
    <dgm:cxn modelId="{97186DAE-2877-4E51-855B-D8FBBDC688C6}" type="presParOf" srcId="{7E4578CA-3E6E-4AD2-8734-CCCA78F909E5}" destId="{E1171889-1E48-4483-9778-BAA8F08F362D}" srcOrd="0" destOrd="0" presId="urn:microsoft.com/office/officeart/2005/8/layout/orgChart1"/>
    <dgm:cxn modelId="{56E6C430-9114-403B-AE36-12DA092E238C}" type="presParOf" srcId="{E1171889-1E48-4483-9778-BAA8F08F362D}" destId="{5CD76550-7489-4836-8922-62EAA272B3AB}" srcOrd="0" destOrd="0" presId="urn:microsoft.com/office/officeart/2005/8/layout/orgChart1"/>
    <dgm:cxn modelId="{56592E85-5DF6-4ED4-A2C8-E3D44F19ECC5}" type="presParOf" srcId="{E1171889-1E48-4483-9778-BAA8F08F362D}" destId="{69DE98AC-C2B2-4F4B-AD1D-F49F1430DB97}" srcOrd="1" destOrd="0" presId="urn:microsoft.com/office/officeart/2005/8/layout/orgChart1"/>
    <dgm:cxn modelId="{30D0D8E3-2EB4-47DD-8497-C06ECC3118AF}" type="presParOf" srcId="{7E4578CA-3E6E-4AD2-8734-CCCA78F909E5}" destId="{E9298EC3-479A-4DB6-99F3-15081590EB87}" srcOrd="1" destOrd="0" presId="urn:microsoft.com/office/officeart/2005/8/layout/orgChart1"/>
    <dgm:cxn modelId="{E2747A80-FB75-4177-B26E-24162DC5B2BC}" type="presParOf" srcId="{7E4578CA-3E6E-4AD2-8734-CCCA78F909E5}" destId="{4EC71260-9D36-4468-A498-D9A085E93865}" srcOrd="2" destOrd="0" presId="urn:microsoft.com/office/officeart/2005/8/layout/orgChart1"/>
    <dgm:cxn modelId="{257F38E8-8CCF-44CB-AAFE-6C1DD84758DC}" type="presParOf" srcId="{1A4CA4AC-811F-4DD1-8575-F8E8950C5892}" destId="{DE4BB091-A1EA-423E-9B74-BDEF92DBDD2B}" srcOrd="2" destOrd="0" presId="urn:microsoft.com/office/officeart/2005/8/layout/orgChart1"/>
    <dgm:cxn modelId="{2DFD720C-D3F8-45BA-9A21-F074D7A23B3B}" type="presParOf" srcId="{15B6DCD1-004F-46A0-871D-E14A2533D640}" destId="{FBC70AB7-DE82-4ECE-B511-A58F8A1BEB17}" srcOrd="6" destOrd="0" presId="urn:microsoft.com/office/officeart/2005/8/layout/orgChart1"/>
    <dgm:cxn modelId="{48D5EF06-99A7-4B55-AAFE-CBAB81AFCC43}" type="presParOf" srcId="{15B6DCD1-004F-46A0-871D-E14A2533D640}" destId="{FD84BEE0-D14F-4C52-BE34-C4EA13306AFA}" srcOrd="7" destOrd="0" presId="urn:microsoft.com/office/officeart/2005/8/layout/orgChart1"/>
    <dgm:cxn modelId="{8180ABCB-1FEC-4881-B35B-16EF1B96135F}" type="presParOf" srcId="{FD84BEE0-D14F-4C52-BE34-C4EA13306AFA}" destId="{1FDC1329-7653-41D0-8442-65EA630C46B6}" srcOrd="0" destOrd="0" presId="urn:microsoft.com/office/officeart/2005/8/layout/orgChart1"/>
    <dgm:cxn modelId="{AAEA2EF3-3B25-4A7A-A935-232FA0541298}" type="presParOf" srcId="{1FDC1329-7653-41D0-8442-65EA630C46B6}" destId="{BC26E9D2-899B-4E30-B652-CDC62466EA73}" srcOrd="0" destOrd="0" presId="urn:microsoft.com/office/officeart/2005/8/layout/orgChart1"/>
    <dgm:cxn modelId="{C84FA284-F772-40F5-B4A3-529CCAA3941A}" type="presParOf" srcId="{1FDC1329-7653-41D0-8442-65EA630C46B6}" destId="{2A16F263-49E7-4088-A612-01403A112D67}" srcOrd="1" destOrd="0" presId="urn:microsoft.com/office/officeart/2005/8/layout/orgChart1"/>
    <dgm:cxn modelId="{ADA42936-1ADE-44B7-B891-2461891BBAAA}" type="presParOf" srcId="{FD84BEE0-D14F-4C52-BE34-C4EA13306AFA}" destId="{63967B48-92A5-4088-AB90-A29F0422983B}" srcOrd="1" destOrd="0" presId="urn:microsoft.com/office/officeart/2005/8/layout/orgChart1"/>
    <dgm:cxn modelId="{82B8B3F5-7EF5-445B-AB44-4F76D49B9EAA}" type="presParOf" srcId="{FD84BEE0-D14F-4C52-BE34-C4EA13306AFA}" destId="{1B8698CE-48C8-4F72-8FD7-672F12273380}" srcOrd="2" destOrd="0" presId="urn:microsoft.com/office/officeart/2005/8/layout/orgChart1"/>
    <dgm:cxn modelId="{7ED3E521-A25C-420E-B76C-310F4469B33E}" type="presParOf" srcId="{15B6DCD1-004F-46A0-871D-E14A2533D640}" destId="{C0D32EF8-507D-4E0E-AAE9-147C8143AE4D}" srcOrd="8" destOrd="0" presId="urn:microsoft.com/office/officeart/2005/8/layout/orgChart1"/>
    <dgm:cxn modelId="{2C5D2C56-6BD4-4264-B3E6-F81E384668ED}" type="presParOf" srcId="{15B6DCD1-004F-46A0-871D-E14A2533D640}" destId="{8EBF0C00-4EC8-4629-BA64-79979B8D5A2B}" srcOrd="9" destOrd="0" presId="urn:microsoft.com/office/officeart/2005/8/layout/orgChart1"/>
    <dgm:cxn modelId="{5562020D-B12F-40DD-86D7-0991F318C3C1}" type="presParOf" srcId="{8EBF0C00-4EC8-4629-BA64-79979B8D5A2B}" destId="{1980D7FD-D762-4442-B930-9784E51BF20F}" srcOrd="0" destOrd="0" presId="urn:microsoft.com/office/officeart/2005/8/layout/orgChart1"/>
    <dgm:cxn modelId="{B60A9668-0B7D-4D31-B896-F8971C77C26F}" type="presParOf" srcId="{1980D7FD-D762-4442-B930-9784E51BF20F}" destId="{F3363D71-3188-42F7-8171-0FCD0347B51A}" srcOrd="0" destOrd="0" presId="urn:microsoft.com/office/officeart/2005/8/layout/orgChart1"/>
    <dgm:cxn modelId="{6B5E2AAF-7C1F-4EB4-82D9-DA0269B94352}" type="presParOf" srcId="{1980D7FD-D762-4442-B930-9784E51BF20F}" destId="{EE44449B-DC79-423B-9098-D5F42BB32A6F}" srcOrd="1" destOrd="0" presId="urn:microsoft.com/office/officeart/2005/8/layout/orgChart1"/>
    <dgm:cxn modelId="{1AAE1959-4796-406E-BF48-82BA39631832}" type="presParOf" srcId="{8EBF0C00-4EC8-4629-BA64-79979B8D5A2B}" destId="{9002AC9D-0019-4BBF-B7BE-E1CD493F6B64}" srcOrd="1" destOrd="0" presId="urn:microsoft.com/office/officeart/2005/8/layout/orgChart1"/>
    <dgm:cxn modelId="{FB50DD5A-4AFE-492B-BD80-2DE042F87A19}" type="presParOf" srcId="{9002AC9D-0019-4BBF-B7BE-E1CD493F6B64}" destId="{E890EEA1-0E9B-4786-A41D-AE5086935274}" srcOrd="0" destOrd="0" presId="urn:microsoft.com/office/officeart/2005/8/layout/orgChart1"/>
    <dgm:cxn modelId="{1C8C3B90-729C-48A2-B5C2-FBFBD7F9BD8C}" type="presParOf" srcId="{9002AC9D-0019-4BBF-B7BE-E1CD493F6B64}" destId="{779DF425-A58C-499D-A19A-089A55091B72}" srcOrd="1" destOrd="0" presId="urn:microsoft.com/office/officeart/2005/8/layout/orgChart1"/>
    <dgm:cxn modelId="{E715AD98-3659-4955-9107-6317E7A41C30}" type="presParOf" srcId="{779DF425-A58C-499D-A19A-089A55091B72}" destId="{91E7232D-4023-4F50-9FDD-610C34AD3BEA}" srcOrd="0" destOrd="0" presId="urn:microsoft.com/office/officeart/2005/8/layout/orgChart1"/>
    <dgm:cxn modelId="{2A74CEE0-9F8A-4346-90C0-F62EBDEBDAEC}" type="presParOf" srcId="{91E7232D-4023-4F50-9FDD-610C34AD3BEA}" destId="{8FD584EE-D468-44F9-8CA3-3FCB2E2F210C}" srcOrd="0" destOrd="0" presId="urn:microsoft.com/office/officeart/2005/8/layout/orgChart1"/>
    <dgm:cxn modelId="{357FB044-6486-49FE-AFFE-77A3EFA11D29}" type="presParOf" srcId="{91E7232D-4023-4F50-9FDD-610C34AD3BEA}" destId="{73F0128E-563E-4D97-AFC4-15DC399F754F}" srcOrd="1" destOrd="0" presId="urn:microsoft.com/office/officeart/2005/8/layout/orgChart1"/>
    <dgm:cxn modelId="{7B807A8A-FDEF-477B-B637-084586C8B349}" type="presParOf" srcId="{779DF425-A58C-499D-A19A-089A55091B72}" destId="{651D3FFB-E994-407F-89F1-A82226D0EBB9}" srcOrd="1" destOrd="0" presId="urn:microsoft.com/office/officeart/2005/8/layout/orgChart1"/>
    <dgm:cxn modelId="{AD81834A-FDDC-4584-AFA6-CB8450DAF82F}" type="presParOf" srcId="{779DF425-A58C-499D-A19A-089A55091B72}" destId="{FD1CC07D-B636-4DC6-8D88-87D469928F51}" srcOrd="2" destOrd="0" presId="urn:microsoft.com/office/officeart/2005/8/layout/orgChart1"/>
    <dgm:cxn modelId="{72D332E2-0AD3-4AC7-8A22-CA659F3ADD7C}" type="presParOf" srcId="{8EBF0C00-4EC8-4629-BA64-79979B8D5A2B}" destId="{8833C83F-B9D9-4ADD-A931-2052FA590CD2}" srcOrd="2" destOrd="0" presId="urn:microsoft.com/office/officeart/2005/8/layout/orgChart1"/>
    <dgm:cxn modelId="{6DA58D30-33EE-4B33-8BDA-2A147D0635B6}" type="presParOf" srcId="{1246B454-163B-4631-908B-D8FA2457D13F}" destId="{606075C2-B189-4DA0-8CF8-90882772F805}" srcOrd="2" destOrd="0" presId="urn:microsoft.com/office/officeart/2005/8/layout/orgChart1"/>
    <dgm:cxn modelId="{057E1F45-47CC-42AC-82C5-6B29638D003E}" type="presParOf" srcId="{73E6DC36-3645-4248-B634-B0C8FD4A1E98}" destId="{AACDE3AF-8487-4F34-B055-44CC01F91E8A}" srcOrd="8" destOrd="0" presId="urn:microsoft.com/office/officeart/2005/8/layout/orgChart1"/>
    <dgm:cxn modelId="{6BAB4BF2-B5F8-4447-82DB-A4EB3F4A0800}" type="presParOf" srcId="{73E6DC36-3645-4248-B634-B0C8FD4A1E98}" destId="{4075775B-6D15-48F4-A017-D0C84AE4D837}" srcOrd="9" destOrd="0" presId="urn:microsoft.com/office/officeart/2005/8/layout/orgChart1"/>
    <dgm:cxn modelId="{1C9D6A00-AAC1-4181-91E9-FE06F2754DE9}" type="presParOf" srcId="{4075775B-6D15-48F4-A017-D0C84AE4D837}" destId="{7432CAA2-E154-47BA-97AE-F1A1DBF46DEB}" srcOrd="0" destOrd="0" presId="urn:microsoft.com/office/officeart/2005/8/layout/orgChart1"/>
    <dgm:cxn modelId="{0AE98DC4-55FA-4290-8C4D-4D720FC2714C}" type="presParOf" srcId="{7432CAA2-E154-47BA-97AE-F1A1DBF46DEB}" destId="{4ECD7F27-9294-49B1-924A-64152AB8DB60}" srcOrd="0" destOrd="0" presId="urn:microsoft.com/office/officeart/2005/8/layout/orgChart1"/>
    <dgm:cxn modelId="{2D76130A-33A9-467E-832B-8D7539FA76DB}" type="presParOf" srcId="{7432CAA2-E154-47BA-97AE-F1A1DBF46DEB}" destId="{5C37AEF7-C680-4FCB-8014-6762962501D5}" srcOrd="1" destOrd="0" presId="urn:microsoft.com/office/officeart/2005/8/layout/orgChart1"/>
    <dgm:cxn modelId="{F31BE642-C608-4CFF-8550-9D35AE23258B}" type="presParOf" srcId="{4075775B-6D15-48F4-A017-D0C84AE4D837}" destId="{8CBE4B91-65A4-439F-802D-2020169658E9}" srcOrd="1" destOrd="0" presId="urn:microsoft.com/office/officeart/2005/8/layout/orgChart1"/>
    <dgm:cxn modelId="{BEA70A70-7DA0-4C84-B202-1C04CF61A798}" type="presParOf" srcId="{8CBE4B91-65A4-439F-802D-2020169658E9}" destId="{0D2CE94E-B61D-4500-AB26-2D5AE54D0D51}" srcOrd="0" destOrd="0" presId="urn:microsoft.com/office/officeart/2005/8/layout/orgChart1"/>
    <dgm:cxn modelId="{24D141A1-40EA-49FC-9048-E944D9E56838}" type="presParOf" srcId="{8CBE4B91-65A4-439F-802D-2020169658E9}" destId="{DEACA1AF-C9E7-4FB3-9DDA-9FAA08DFAEB9}" srcOrd="1" destOrd="0" presId="urn:microsoft.com/office/officeart/2005/8/layout/orgChart1"/>
    <dgm:cxn modelId="{4008DA93-072C-4F80-B904-3A46FB5D7BAB}" type="presParOf" srcId="{DEACA1AF-C9E7-4FB3-9DDA-9FAA08DFAEB9}" destId="{D22E6BA1-72D5-466F-8E76-0B4D1346546E}" srcOrd="0" destOrd="0" presId="urn:microsoft.com/office/officeart/2005/8/layout/orgChart1"/>
    <dgm:cxn modelId="{B3CF3201-3E09-48BD-AB7B-FF36D4D1C36B}" type="presParOf" srcId="{D22E6BA1-72D5-466F-8E76-0B4D1346546E}" destId="{49CE2DBB-FCF0-487A-8333-652A7F81B0E1}" srcOrd="0" destOrd="0" presId="urn:microsoft.com/office/officeart/2005/8/layout/orgChart1"/>
    <dgm:cxn modelId="{433B9A51-0ADC-43BB-925F-D534F8D60156}" type="presParOf" srcId="{D22E6BA1-72D5-466F-8E76-0B4D1346546E}" destId="{A3086C4E-8EBF-460A-B0E5-E48D871C3BB3}" srcOrd="1" destOrd="0" presId="urn:microsoft.com/office/officeart/2005/8/layout/orgChart1"/>
    <dgm:cxn modelId="{867320FA-A7BC-408B-BC64-AFFCCCF011DD}" type="presParOf" srcId="{DEACA1AF-C9E7-4FB3-9DDA-9FAA08DFAEB9}" destId="{75BDF20C-985E-44BA-BFD0-AC0FDE91683B}" srcOrd="1" destOrd="0" presId="urn:microsoft.com/office/officeart/2005/8/layout/orgChart1"/>
    <dgm:cxn modelId="{A7FA8F84-53E4-438B-9CE8-A9860FCC1E32}" type="presParOf" srcId="{DEACA1AF-C9E7-4FB3-9DDA-9FAA08DFAEB9}" destId="{FA4188BD-96EA-44DE-B3B8-2D10C0D8D556}" srcOrd="2" destOrd="0" presId="urn:microsoft.com/office/officeart/2005/8/layout/orgChart1"/>
    <dgm:cxn modelId="{57AE4DEC-D11C-4243-A1F9-1088DF958F35}" type="presParOf" srcId="{4075775B-6D15-48F4-A017-D0C84AE4D837}" destId="{95FB0A2B-CD0F-4122-965A-7E837893B473}" srcOrd="2" destOrd="0" presId="urn:microsoft.com/office/officeart/2005/8/layout/orgChart1"/>
    <dgm:cxn modelId="{B38D52F7-9593-4531-A5D3-7E09FEAD5FCF}" type="presParOf" srcId="{FBC088A2-174C-45CE-9850-A7C787C14F72}" destId="{49FA1BD3-4BCB-4A3F-A50E-88CB07D359C9}" srcOrd="2" destOrd="0" presId="urn:microsoft.com/office/officeart/2005/8/layout/orgChart1"/>
    <dgm:cxn modelId="{C0380B6D-FFF9-47C5-84A7-3C1ADC125814}" type="presParOf" srcId="{49FA1BD3-4BCB-4A3F-A50E-88CB07D359C9}" destId="{8EA67806-F31A-46A2-B6A6-3C3A5C4027A0}" srcOrd="0" destOrd="0" presId="urn:microsoft.com/office/officeart/2005/8/layout/orgChart1"/>
    <dgm:cxn modelId="{2DB48207-29E3-43FA-B907-B00C734C55CB}" type="presParOf" srcId="{49FA1BD3-4BCB-4A3F-A50E-88CB07D359C9}" destId="{7A4A2272-6D5C-4AD0-BD4B-F5F23EA2001F}" srcOrd="1" destOrd="0" presId="urn:microsoft.com/office/officeart/2005/8/layout/orgChart1"/>
    <dgm:cxn modelId="{E96542A5-3F7F-4006-9E6F-B63B5593D80E}" type="presParOf" srcId="{7A4A2272-6D5C-4AD0-BD4B-F5F23EA2001F}" destId="{2697262A-35C5-407D-83BF-4707A665EAC4}" srcOrd="0" destOrd="0" presId="urn:microsoft.com/office/officeart/2005/8/layout/orgChart1"/>
    <dgm:cxn modelId="{1958F55A-312E-4627-8279-E903F6684165}" type="presParOf" srcId="{2697262A-35C5-407D-83BF-4707A665EAC4}" destId="{50DB5653-B821-4D6E-BD92-27C3A028CEBF}" srcOrd="0" destOrd="0" presId="urn:microsoft.com/office/officeart/2005/8/layout/orgChart1"/>
    <dgm:cxn modelId="{E652C630-9627-4229-B804-9A7BBC6AB760}" type="presParOf" srcId="{2697262A-35C5-407D-83BF-4707A665EAC4}" destId="{7DBF66D4-AB95-4EBF-B640-CDA73D6DB977}" srcOrd="1" destOrd="0" presId="urn:microsoft.com/office/officeart/2005/8/layout/orgChart1"/>
    <dgm:cxn modelId="{6209F77A-2B19-4D73-9AF2-E99384924444}" type="presParOf" srcId="{7A4A2272-6D5C-4AD0-BD4B-F5F23EA2001F}" destId="{B9E578C7-9661-4D73-B786-B91BF03B2069}" srcOrd="1" destOrd="0" presId="urn:microsoft.com/office/officeart/2005/8/layout/orgChart1"/>
    <dgm:cxn modelId="{6C0033B1-0F7B-4741-BDA5-4603039DA0AA}" type="presParOf" srcId="{7A4A2272-6D5C-4AD0-BD4B-F5F23EA2001F}" destId="{F9ED2C0B-A6C8-4FBF-A40A-446EEB7CFEDB}" srcOrd="2" destOrd="0" presId="urn:microsoft.com/office/officeart/2005/8/layout/orgChart1"/>
  </dgm:cxnLst>
  <dgm:bg/>
  <dgm:whole>
    <a:ln w="12700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67806-F31A-46A2-B6A6-3C3A5C4027A0}">
      <dsp:nvSpPr>
        <dsp:cNvPr id="0" name=""/>
        <dsp:cNvSpPr/>
      </dsp:nvSpPr>
      <dsp:spPr>
        <a:xfrm>
          <a:off x="4118075" y="529521"/>
          <a:ext cx="91440" cy="436140"/>
        </a:xfrm>
        <a:custGeom>
          <a:avLst/>
          <a:gdLst/>
          <a:ahLst/>
          <a:cxnLst/>
          <a:rect l="0" t="0" r="0" b="0"/>
          <a:pathLst>
            <a:path>
              <a:moveTo>
                <a:pt x="101389" y="0"/>
              </a:moveTo>
              <a:lnTo>
                <a:pt x="101389" y="436140"/>
              </a:lnTo>
              <a:lnTo>
                <a:pt x="45720" y="43614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CE94E-B61D-4500-AB26-2D5AE54D0D51}">
      <dsp:nvSpPr>
        <dsp:cNvPr id="0" name=""/>
        <dsp:cNvSpPr/>
      </dsp:nvSpPr>
      <dsp:spPr>
        <a:xfrm>
          <a:off x="6336789" y="1812478"/>
          <a:ext cx="131261" cy="496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445"/>
              </a:lnTo>
              <a:lnTo>
                <a:pt x="131261" y="4964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DE3AF-8487-4F34-B055-44CC01F91E8A}">
      <dsp:nvSpPr>
        <dsp:cNvPr id="0" name=""/>
        <dsp:cNvSpPr/>
      </dsp:nvSpPr>
      <dsp:spPr>
        <a:xfrm>
          <a:off x="4219464" y="529521"/>
          <a:ext cx="2494107" cy="811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071"/>
              </a:lnTo>
              <a:lnTo>
                <a:pt x="2494107" y="713071"/>
              </a:lnTo>
              <a:lnTo>
                <a:pt x="2494107" y="81197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0EEA1-0E9B-4786-A41D-AE5086935274}">
      <dsp:nvSpPr>
        <dsp:cNvPr id="0" name=""/>
        <dsp:cNvSpPr/>
      </dsp:nvSpPr>
      <dsp:spPr>
        <a:xfrm>
          <a:off x="5403111" y="5604063"/>
          <a:ext cx="129679" cy="346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061"/>
              </a:lnTo>
              <a:lnTo>
                <a:pt x="129679" y="346061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32EF8-507D-4E0E-AAE9-147C8143AE4D}">
      <dsp:nvSpPr>
        <dsp:cNvPr id="0" name=""/>
        <dsp:cNvSpPr/>
      </dsp:nvSpPr>
      <dsp:spPr>
        <a:xfrm>
          <a:off x="5141736" y="1812478"/>
          <a:ext cx="167178" cy="3556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095"/>
              </a:lnTo>
              <a:lnTo>
                <a:pt x="167178" y="355609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70AB7-DE82-4ECE-B511-A58F8A1BEB17}">
      <dsp:nvSpPr>
        <dsp:cNvPr id="0" name=""/>
        <dsp:cNvSpPr/>
      </dsp:nvSpPr>
      <dsp:spPr>
        <a:xfrm>
          <a:off x="5141736" y="1812478"/>
          <a:ext cx="167178" cy="2959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9091"/>
              </a:lnTo>
              <a:lnTo>
                <a:pt x="167178" y="2959091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1FAA1-F175-45AA-BAAC-854A8F168866}">
      <dsp:nvSpPr>
        <dsp:cNvPr id="0" name=""/>
        <dsp:cNvSpPr/>
      </dsp:nvSpPr>
      <dsp:spPr>
        <a:xfrm>
          <a:off x="5368239" y="3819442"/>
          <a:ext cx="164550" cy="355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118"/>
              </a:lnTo>
              <a:lnTo>
                <a:pt x="164550" y="355118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FAFBC-AAF5-4EF3-ACE0-45F770F59D21}">
      <dsp:nvSpPr>
        <dsp:cNvPr id="0" name=""/>
        <dsp:cNvSpPr/>
      </dsp:nvSpPr>
      <dsp:spPr>
        <a:xfrm>
          <a:off x="5141736" y="1812478"/>
          <a:ext cx="132307" cy="1771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1475"/>
              </a:lnTo>
              <a:lnTo>
                <a:pt x="132307" y="17714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18F4A-2C57-4E3B-929A-62464AE1BD44}">
      <dsp:nvSpPr>
        <dsp:cNvPr id="0" name=""/>
        <dsp:cNvSpPr/>
      </dsp:nvSpPr>
      <dsp:spPr>
        <a:xfrm>
          <a:off x="5141736" y="1812478"/>
          <a:ext cx="132307" cy="1168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8075"/>
              </a:lnTo>
              <a:lnTo>
                <a:pt x="132307" y="116807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E0DFC-EA79-4CD6-A29F-220DEB0A0AC1}">
      <dsp:nvSpPr>
        <dsp:cNvPr id="0" name=""/>
        <dsp:cNvSpPr/>
      </dsp:nvSpPr>
      <dsp:spPr>
        <a:xfrm>
          <a:off x="5141736" y="1812478"/>
          <a:ext cx="132307" cy="520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125"/>
              </a:lnTo>
              <a:lnTo>
                <a:pt x="132307" y="52012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16B17-788E-48D1-B8E2-93334A91F48C}">
      <dsp:nvSpPr>
        <dsp:cNvPr id="0" name=""/>
        <dsp:cNvSpPr/>
      </dsp:nvSpPr>
      <dsp:spPr>
        <a:xfrm>
          <a:off x="4219464" y="529521"/>
          <a:ext cx="1299054" cy="811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071"/>
              </a:lnTo>
              <a:lnTo>
                <a:pt x="1299054" y="713071"/>
              </a:lnTo>
              <a:lnTo>
                <a:pt x="1299054" y="81197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BA1E5-FB1C-4E05-95D4-0C5F44430C67}">
      <dsp:nvSpPr>
        <dsp:cNvPr id="0" name=""/>
        <dsp:cNvSpPr/>
      </dsp:nvSpPr>
      <dsp:spPr>
        <a:xfrm>
          <a:off x="3837757" y="1798155"/>
          <a:ext cx="91440" cy="4875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536"/>
              </a:lnTo>
              <a:lnTo>
                <a:pt x="100777" y="48753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20FB0-8C7F-4369-8F35-F38F20DFC7BD}">
      <dsp:nvSpPr>
        <dsp:cNvPr id="0" name=""/>
        <dsp:cNvSpPr/>
      </dsp:nvSpPr>
      <dsp:spPr>
        <a:xfrm>
          <a:off x="4173744" y="529521"/>
          <a:ext cx="91440" cy="7976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8749"/>
              </a:lnTo>
              <a:lnTo>
                <a:pt x="86516" y="698749"/>
              </a:lnTo>
              <a:lnTo>
                <a:pt x="86516" y="79765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8A8FE-3CB5-4EB3-BB03-63D3C6C2ED16}">
      <dsp:nvSpPr>
        <dsp:cNvPr id="0" name=""/>
        <dsp:cNvSpPr/>
      </dsp:nvSpPr>
      <dsp:spPr>
        <a:xfrm>
          <a:off x="2660646" y="1812478"/>
          <a:ext cx="187572" cy="430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456"/>
              </a:lnTo>
              <a:lnTo>
                <a:pt x="187572" y="43045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C8700-4939-45D1-B9D7-BEBB3428E7EC}">
      <dsp:nvSpPr>
        <dsp:cNvPr id="0" name=""/>
        <dsp:cNvSpPr/>
      </dsp:nvSpPr>
      <dsp:spPr>
        <a:xfrm>
          <a:off x="3037429" y="529521"/>
          <a:ext cx="1182035" cy="811977"/>
        </a:xfrm>
        <a:custGeom>
          <a:avLst/>
          <a:gdLst/>
          <a:ahLst/>
          <a:cxnLst/>
          <a:rect l="0" t="0" r="0" b="0"/>
          <a:pathLst>
            <a:path>
              <a:moveTo>
                <a:pt x="1182035" y="0"/>
              </a:moveTo>
              <a:lnTo>
                <a:pt x="1182035" y="713071"/>
              </a:lnTo>
              <a:lnTo>
                <a:pt x="0" y="713071"/>
              </a:lnTo>
              <a:lnTo>
                <a:pt x="0" y="81197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45322-90AB-4BF4-8EB5-AE7864EBBD9C}">
      <dsp:nvSpPr>
        <dsp:cNvPr id="0" name=""/>
        <dsp:cNvSpPr/>
      </dsp:nvSpPr>
      <dsp:spPr>
        <a:xfrm>
          <a:off x="1403141" y="1817574"/>
          <a:ext cx="220936" cy="4070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0310"/>
              </a:lnTo>
              <a:lnTo>
                <a:pt x="220936" y="407031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AD8BA-83F8-47CD-8233-173EE151A506}">
      <dsp:nvSpPr>
        <dsp:cNvPr id="0" name=""/>
        <dsp:cNvSpPr/>
      </dsp:nvSpPr>
      <dsp:spPr>
        <a:xfrm>
          <a:off x="1403141" y="1817574"/>
          <a:ext cx="176937" cy="3479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9212"/>
              </a:lnTo>
              <a:lnTo>
                <a:pt x="176937" y="347921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44306-B27C-4C8A-9918-1CD5D78C0182}">
      <dsp:nvSpPr>
        <dsp:cNvPr id="0" name=""/>
        <dsp:cNvSpPr/>
      </dsp:nvSpPr>
      <dsp:spPr>
        <a:xfrm>
          <a:off x="1403141" y="1817574"/>
          <a:ext cx="176937" cy="2882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2208"/>
              </a:lnTo>
              <a:lnTo>
                <a:pt x="176937" y="2882208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A5060-B969-40A9-898B-7F38B481893E}">
      <dsp:nvSpPr>
        <dsp:cNvPr id="0" name=""/>
        <dsp:cNvSpPr/>
      </dsp:nvSpPr>
      <dsp:spPr>
        <a:xfrm>
          <a:off x="1403141" y="1817574"/>
          <a:ext cx="176937" cy="2285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5205"/>
              </a:lnTo>
              <a:lnTo>
                <a:pt x="176937" y="228520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E83A79-A311-4E83-B88C-B5945618B856}">
      <dsp:nvSpPr>
        <dsp:cNvPr id="0" name=""/>
        <dsp:cNvSpPr/>
      </dsp:nvSpPr>
      <dsp:spPr>
        <a:xfrm>
          <a:off x="1403141" y="1817574"/>
          <a:ext cx="176937" cy="1685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5356"/>
              </a:lnTo>
              <a:lnTo>
                <a:pt x="176937" y="168535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B3C10-AD0E-4783-AF6B-821834FFA4AE}">
      <dsp:nvSpPr>
        <dsp:cNvPr id="0" name=""/>
        <dsp:cNvSpPr/>
      </dsp:nvSpPr>
      <dsp:spPr>
        <a:xfrm>
          <a:off x="1403141" y="1817574"/>
          <a:ext cx="176937" cy="1088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352"/>
              </a:lnTo>
              <a:lnTo>
                <a:pt x="176937" y="108835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0437D-8824-4422-B3A1-CF57B46E87AC}">
      <dsp:nvSpPr>
        <dsp:cNvPr id="0" name=""/>
        <dsp:cNvSpPr/>
      </dsp:nvSpPr>
      <dsp:spPr>
        <a:xfrm>
          <a:off x="1403141" y="1817574"/>
          <a:ext cx="176937" cy="416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722"/>
              </a:lnTo>
              <a:lnTo>
                <a:pt x="176937" y="4167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0BDA9-18CC-4785-A7F6-6795E47E4A8D}">
      <dsp:nvSpPr>
        <dsp:cNvPr id="0" name=""/>
        <dsp:cNvSpPr/>
      </dsp:nvSpPr>
      <dsp:spPr>
        <a:xfrm>
          <a:off x="1779924" y="529521"/>
          <a:ext cx="2439540" cy="817073"/>
        </a:xfrm>
        <a:custGeom>
          <a:avLst/>
          <a:gdLst/>
          <a:ahLst/>
          <a:cxnLst/>
          <a:rect l="0" t="0" r="0" b="0"/>
          <a:pathLst>
            <a:path>
              <a:moveTo>
                <a:pt x="2439540" y="0"/>
              </a:moveTo>
              <a:lnTo>
                <a:pt x="2439540" y="718167"/>
              </a:lnTo>
              <a:lnTo>
                <a:pt x="0" y="718167"/>
              </a:lnTo>
              <a:lnTo>
                <a:pt x="0" y="81707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19E54-BC46-457A-9930-28A56A2FB56D}">
      <dsp:nvSpPr>
        <dsp:cNvPr id="0" name=""/>
        <dsp:cNvSpPr/>
      </dsp:nvSpPr>
      <dsp:spPr>
        <a:xfrm>
          <a:off x="3748485" y="58542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/>
            <a:t>David Walker</a:t>
          </a:r>
          <a:endParaRPr lang="en-US" sz="500" b="1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VP for Finance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and Administration</a:t>
          </a:r>
        </a:p>
      </dsp:txBody>
      <dsp:txXfrm>
        <a:off x="3748485" y="58542"/>
        <a:ext cx="941958" cy="470979"/>
      </dsp:txXfrm>
    </dsp:sp>
    <dsp:sp modelId="{FA2B8683-60DA-4B11-A6F3-C43BD20EBA3A}">
      <dsp:nvSpPr>
        <dsp:cNvPr id="0" name=""/>
        <dsp:cNvSpPr/>
      </dsp:nvSpPr>
      <dsp:spPr>
        <a:xfrm>
          <a:off x="1308945" y="1346595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Kristen Kostecky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Associate VP for Campus Operations</a:t>
          </a:r>
        </a:p>
      </dsp:txBody>
      <dsp:txXfrm>
        <a:off x="1308945" y="1346595"/>
        <a:ext cx="941958" cy="470979"/>
      </dsp:txXfrm>
    </dsp:sp>
    <dsp:sp modelId="{B1450BC2-2B69-4C54-9040-A00352C92E57}">
      <dsp:nvSpPr>
        <dsp:cNvPr id="0" name=""/>
        <dsp:cNvSpPr/>
      </dsp:nvSpPr>
      <dsp:spPr>
        <a:xfrm>
          <a:off x="1580078" y="1998806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Chris Germain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Housekeeping</a:t>
          </a:r>
        </a:p>
      </dsp:txBody>
      <dsp:txXfrm>
        <a:off x="1580078" y="1998806"/>
        <a:ext cx="941958" cy="470979"/>
      </dsp:txXfrm>
    </dsp:sp>
    <dsp:sp modelId="{EF50CCD2-20D2-4B88-AAC6-23F594C0DB98}">
      <dsp:nvSpPr>
        <dsp:cNvPr id="0" name=""/>
        <dsp:cNvSpPr/>
      </dsp:nvSpPr>
      <dsp:spPr>
        <a:xfrm>
          <a:off x="1580078" y="2670437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Errol Huffman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Dining Services</a:t>
          </a:r>
        </a:p>
      </dsp:txBody>
      <dsp:txXfrm>
        <a:off x="1580078" y="2670437"/>
        <a:ext cx="941958" cy="470979"/>
      </dsp:txXfrm>
    </dsp:sp>
    <dsp:sp modelId="{ABB56619-6ABF-4323-9105-00B6B9916F03}">
      <dsp:nvSpPr>
        <dsp:cNvPr id="0" name=""/>
        <dsp:cNvSpPr/>
      </dsp:nvSpPr>
      <dsp:spPr>
        <a:xfrm>
          <a:off x="1580078" y="3267441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Michael Kiner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Trades</a:t>
          </a:r>
        </a:p>
      </dsp:txBody>
      <dsp:txXfrm>
        <a:off x="1580078" y="3267441"/>
        <a:ext cx="941958" cy="470979"/>
      </dsp:txXfrm>
    </dsp:sp>
    <dsp:sp modelId="{360CA05D-909D-4BEC-8045-943737DA1A89}">
      <dsp:nvSpPr>
        <dsp:cNvPr id="0" name=""/>
        <dsp:cNvSpPr/>
      </dsp:nvSpPr>
      <dsp:spPr>
        <a:xfrm>
          <a:off x="1580078" y="3867289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Dale Robinson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/>
            <a:t>Director of Grounds </a:t>
          </a:r>
          <a:r>
            <a:rPr lang="en-US" sz="500" b="1" kern="1200" dirty="0"/>
            <a:t>&amp; Landscaping</a:t>
          </a:r>
        </a:p>
      </dsp:txBody>
      <dsp:txXfrm>
        <a:off x="1580078" y="3867289"/>
        <a:ext cx="941958" cy="470979"/>
      </dsp:txXfrm>
    </dsp:sp>
    <dsp:sp modelId="{CB867CFD-1983-4054-9457-5BCEF29C4B14}">
      <dsp:nvSpPr>
        <dsp:cNvPr id="0" name=""/>
        <dsp:cNvSpPr/>
      </dsp:nvSpPr>
      <dsp:spPr>
        <a:xfrm>
          <a:off x="1580078" y="4464293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Regina VanKirk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the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Children’s Center</a:t>
          </a:r>
        </a:p>
      </dsp:txBody>
      <dsp:txXfrm>
        <a:off x="1580078" y="4464293"/>
        <a:ext cx="941958" cy="470979"/>
      </dsp:txXfrm>
    </dsp:sp>
    <dsp:sp modelId="{0D0A1234-631B-4236-B764-4776AF77981D}">
      <dsp:nvSpPr>
        <dsp:cNvPr id="0" name=""/>
        <dsp:cNvSpPr/>
      </dsp:nvSpPr>
      <dsp:spPr>
        <a:xfrm>
          <a:off x="1580078" y="5061297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 Dottie Warner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Conferences &amp; Special Events</a:t>
          </a:r>
        </a:p>
      </dsp:txBody>
      <dsp:txXfrm>
        <a:off x="1580078" y="5061297"/>
        <a:ext cx="941958" cy="470979"/>
      </dsp:txXfrm>
    </dsp:sp>
    <dsp:sp modelId="{CFB37120-DD80-4712-A279-72CDB7FF4A67}">
      <dsp:nvSpPr>
        <dsp:cNvPr id="0" name=""/>
        <dsp:cNvSpPr/>
      </dsp:nvSpPr>
      <dsp:spPr>
        <a:xfrm>
          <a:off x="1624077" y="5652395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Kristen Chirillo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Facilities Reporting and Budget Management</a:t>
          </a:r>
        </a:p>
      </dsp:txBody>
      <dsp:txXfrm>
        <a:off x="1624077" y="5652395"/>
        <a:ext cx="941958" cy="470979"/>
      </dsp:txXfrm>
    </dsp:sp>
    <dsp:sp modelId="{1B7AFD1D-AA98-4005-84D6-B136C581C132}">
      <dsp:nvSpPr>
        <dsp:cNvPr id="0" name=""/>
        <dsp:cNvSpPr/>
      </dsp:nvSpPr>
      <dsp:spPr>
        <a:xfrm>
          <a:off x="2566450" y="1341499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Kenneth Shultes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Associate VP for Sustainability and Facilities Planning</a:t>
          </a:r>
        </a:p>
      </dsp:txBody>
      <dsp:txXfrm>
        <a:off x="2566450" y="1341499"/>
        <a:ext cx="941958" cy="470979"/>
      </dsp:txXfrm>
    </dsp:sp>
    <dsp:sp modelId="{7E042E69-857C-4C61-88A9-93BDD9EF1C2F}">
      <dsp:nvSpPr>
        <dsp:cNvPr id="0" name=""/>
        <dsp:cNvSpPr/>
      </dsp:nvSpPr>
      <dsp:spPr>
        <a:xfrm>
          <a:off x="2848218" y="2007444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Jennifer Halpin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the College Farm</a:t>
          </a:r>
        </a:p>
      </dsp:txBody>
      <dsp:txXfrm>
        <a:off x="2848218" y="2007444"/>
        <a:ext cx="941958" cy="470979"/>
      </dsp:txXfrm>
    </dsp:sp>
    <dsp:sp modelId="{90C4AEBA-7E0E-4BCB-AD1E-EDC5D87F3455}">
      <dsp:nvSpPr>
        <dsp:cNvPr id="0" name=""/>
        <dsp:cNvSpPr/>
      </dsp:nvSpPr>
      <dsp:spPr>
        <a:xfrm>
          <a:off x="3789281" y="1327176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Stephen Moul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Planning &amp; Budget </a:t>
          </a:r>
        </a:p>
      </dsp:txBody>
      <dsp:txXfrm>
        <a:off x="3789281" y="1327176"/>
        <a:ext cx="941958" cy="470979"/>
      </dsp:txXfrm>
    </dsp:sp>
    <dsp:sp modelId="{BF5B19D8-7874-41FD-B49B-62A2935E64CD}">
      <dsp:nvSpPr>
        <dsp:cNvPr id="0" name=""/>
        <dsp:cNvSpPr/>
      </dsp:nvSpPr>
      <dsp:spPr>
        <a:xfrm>
          <a:off x="3938535" y="2073433"/>
          <a:ext cx="941958" cy="4245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Stacey </a:t>
          </a:r>
          <a:r>
            <a:rPr lang="en-US" sz="500" b="1" kern="1200" dirty="0" err="1"/>
            <a:t>Mackes</a:t>
          </a:r>
          <a:endParaRPr lang="en-US" sz="500" b="1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Budget Analyst</a:t>
          </a:r>
        </a:p>
      </dsp:txBody>
      <dsp:txXfrm>
        <a:off x="3938535" y="2073433"/>
        <a:ext cx="941958" cy="424517"/>
      </dsp:txXfrm>
    </dsp:sp>
    <dsp:sp modelId="{B759DF2C-2086-46C1-8C06-E18D5F72C721}">
      <dsp:nvSpPr>
        <dsp:cNvPr id="0" name=""/>
        <dsp:cNvSpPr/>
      </dsp:nvSpPr>
      <dsp:spPr>
        <a:xfrm>
          <a:off x="5047540" y="1341499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Sean Witte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Associate VP Financial Operations and Controller</a:t>
          </a:r>
        </a:p>
      </dsp:txBody>
      <dsp:txXfrm>
        <a:off x="5047540" y="1341499"/>
        <a:ext cx="941958" cy="470979"/>
      </dsp:txXfrm>
    </dsp:sp>
    <dsp:sp modelId="{FC82A81C-1B98-4CAF-A194-D9CAB7D9A3CC}">
      <dsp:nvSpPr>
        <dsp:cNvPr id="0" name=""/>
        <dsp:cNvSpPr/>
      </dsp:nvSpPr>
      <dsp:spPr>
        <a:xfrm>
          <a:off x="5274043" y="2097114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Cathy Balascio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Assistant Treasurer</a:t>
          </a:r>
        </a:p>
      </dsp:txBody>
      <dsp:txXfrm>
        <a:off x="5274043" y="2097114"/>
        <a:ext cx="941958" cy="470979"/>
      </dsp:txXfrm>
    </dsp:sp>
    <dsp:sp modelId="{110C0330-FD1C-4489-AE54-647D5D0E973B}">
      <dsp:nvSpPr>
        <dsp:cNvPr id="0" name=""/>
        <dsp:cNvSpPr/>
      </dsp:nvSpPr>
      <dsp:spPr>
        <a:xfrm>
          <a:off x="5274043" y="2745064"/>
          <a:ext cx="904477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Sally Heckendorn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Bursar</a:t>
          </a:r>
        </a:p>
      </dsp:txBody>
      <dsp:txXfrm>
        <a:off x="5274043" y="2745064"/>
        <a:ext cx="904477" cy="470979"/>
      </dsp:txXfrm>
    </dsp:sp>
    <dsp:sp modelId="{8B8033E2-D0D7-4D6A-91A2-6E7F7D751D83}">
      <dsp:nvSpPr>
        <dsp:cNvPr id="0" name=""/>
        <dsp:cNvSpPr/>
      </dsp:nvSpPr>
      <dsp:spPr>
        <a:xfrm>
          <a:off x="5274043" y="3348463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b="1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u="none" kern="1200" dirty="0"/>
            <a:t>Kevin Shannon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u="none" kern="1200" dirty="0"/>
            <a:t>Director of Global Accounting and Compliance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b="1" kern="1200" dirty="0"/>
        </a:p>
      </dsp:txBody>
      <dsp:txXfrm>
        <a:off x="5274043" y="3348463"/>
        <a:ext cx="941958" cy="470979"/>
      </dsp:txXfrm>
    </dsp:sp>
    <dsp:sp modelId="{5CD76550-7489-4836-8922-62EAA272B3AB}">
      <dsp:nvSpPr>
        <dsp:cNvPr id="0" name=""/>
        <dsp:cNvSpPr/>
      </dsp:nvSpPr>
      <dsp:spPr>
        <a:xfrm>
          <a:off x="5532790" y="3939071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Laurie Kline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Accounting </a:t>
          </a:r>
          <a:r>
            <a:rPr lang="en-US" sz="500" b="1" kern="1200"/>
            <a:t>Associate,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/>
            <a:t>Global </a:t>
          </a:r>
          <a:r>
            <a:rPr lang="en-US" sz="500" b="1" kern="1200" dirty="0"/>
            <a:t>Programs</a:t>
          </a:r>
        </a:p>
      </dsp:txBody>
      <dsp:txXfrm>
        <a:off x="5532790" y="3939071"/>
        <a:ext cx="941958" cy="470979"/>
      </dsp:txXfrm>
    </dsp:sp>
    <dsp:sp modelId="{BC26E9D2-899B-4E30-B652-CDC62466EA73}">
      <dsp:nvSpPr>
        <dsp:cNvPr id="0" name=""/>
        <dsp:cNvSpPr/>
      </dsp:nvSpPr>
      <dsp:spPr>
        <a:xfrm>
          <a:off x="5308915" y="4536080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Jolene Rabena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Assistant Controller/Compliance Reposting</a:t>
          </a:r>
        </a:p>
      </dsp:txBody>
      <dsp:txXfrm>
        <a:off x="5308915" y="4536080"/>
        <a:ext cx="941958" cy="470979"/>
      </dsp:txXfrm>
    </dsp:sp>
    <dsp:sp modelId="{F3363D71-3188-42F7-8171-0FCD0347B51A}">
      <dsp:nvSpPr>
        <dsp:cNvPr id="0" name=""/>
        <dsp:cNvSpPr/>
      </dsp:nvSpPr>
      <dsp:spPr>
        <a:xfrm>
          <a:off x="5308915" y="5133083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Miriam McMechen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Assistant Controller</a:t>
          </a:r>
        </a:p>
      </dsp:txBody>
      <dsp:txXfrm>
        <a:off x="5308915" y="5133083"/>
        <a:ext cx="941958" cy="470979"/>
      </dsp:txXfrm>
    </dsp:sp>
    <dsp:sp modelId="{8FD584EE-D468-44F9-8CA3-3FCB2E2F210C}">
      <dsp:nvSpPr>
        <dsp:cNvPr id="0" name=""/>
        <dsp:cNvSpPr/>
      </dsp:nvSpPr>
      <dsp:spPr>
        <a:xfrm>
          <a:off x="5532790" y="5714634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Alicia Ratz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Accounting Associate</a:t>
          </a:r>
        </a:p>
      </dsp:txBody>
      <dsp:txXfrm>
        <a:off x="5532790" y="5714634"/>
        <a:ext cx="941958" cy="470979"/>
      </dsp:txXfrm>
    </dsp:sp>
    <dsp:sp modelId="{4ECD7F27-9294-49B1-924A-64152AB8DB60}">
      <dsp:nvSpPr>
        <dsp:cNvPr id="0" name=""/>
        <dsp:cNvSpPr/>
      </dsp:nvSpPr>
      <dsp:spPr>
        <a:xfrm>
          <a:off x="6242593" y="1341499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Lauren Lasater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 of Compliance and Enterprise Risk Management</a:t>
          </a:r>
        </a:p>
      </dsp:txBody>
      <dsp:txXfrm>
        <a:off x="6242593" y="1341499"/>
        <a:ext cx="941958" cy="470979"/>
      </dsp:txXfrm>
    </dsp:sp>
    <dsp:sp modelId="{49CE2DBB-FCF0-487A-8333-652A7F81B0E1}">
      <dsp:nvSpPr>
        <dsp:cNvPr id="0" name=""/>
        <dsp:cNvSpPr/>
      </dsp:nvSpPr>
      <dsp:spPr>
        <a:xfrm>
          <a:off x="6468051" y="2073433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/>
            <a:t>Kevin </a:t>
          </a:r>
          <a:r>
            <a:rPr lang="en-US" sz="500" b="1" kern="1200" dirty="0"/>
            <a:t>Walters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Safety &amp; Emergency Management Specialist</a:t>
          </a:r>
        </a:p>
      </dsp:txBody>
      <dsp:txXfrm>
        <a:off x="6468051" y="2073433"/>
        <a:ext cx="941958" cy="470979"/>
      </dsp:txXfrm>
    </dsp:sp>
    <dsp:sp modelId="{50DB5653-B821-4D6E-BD92-27C3A028CEBF}">
      <dsp:nvSpPr>
        <dsp:cNvPr id="0" name=""/>
        <dsp:cNvSpPr/>
      </dsp:nvSpPr>
      <dsp:spPr>
        <a:xfrm>
          <a:off x="3221836" y="730172"/>
          <a:ext cx="941958" cy="4709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Vicki Rotz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Executive Assistant</a:t>
          </a:r>
        </a:p>
      </dsp:txBody>
      <dsp:txXfrm>
        <a:off x="3221836" y="730172"/>
        <a:ext cx="941958" cy="470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058" cy="470139"/>
          </a:xfrm>
          <a:prstGeom prst="rect">
            <a:avLst/>
          </a:prstGeom>
        </p:spPr>
        <p:txBody>
          <a:bodyPr vert="horz" lIns="92320" tIns="46160" rIns="92320" bIns="461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824" y="0"/>
            <a:ext cx="3078058" cy="470139"/>
          </a:xfrm>
          <a:prstGeom prst="rect">
            <a:avLst/>
          </a:prstGeom>
        </p:spPr>
        <p:txBody>
          <a:bodyPr vert="horz" lIns="92320" tIns="46160" rIns="92320" bIns="46160" rtlCol="0"/>
          <a:lstStyle>
            <a:lvl1pPr algn="r">
              <a:defRPr sz="1200"/>
            </a:lvl1pPr>
          </a:lstStyle>
          <a:p>
            <a:fld id="{14B64AC6-E250-4EF4-8581-C3380453F5C0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0" tIns="46160" rIns="92320" bIns="461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69" y="4459962"/>
            <a:ext cx="5681343" cy="4224893"/>
          </a:xfrm>
          <a:prstGeom prst="rect">
            <a:avLst/>
          </a:prstGeom>
        </p:spPr>
        <p:txBody>
          <a:bodyPr vert="horz" lIns="92320" tIns="46160" rIns="92320" bIns="461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6748"/>
            <a:ext cx="3078058" cy="470139"/>
          </a:xfrm>
          <a:prstGeom prst="rect">
            <a:avLst/>
          </a:prstGeom>
        </p:spPr>
        <p:txBody>
          <a:bodyPr vert="horz" lIns="92320" tIns="46160" rIns="92320" bIns="461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24" y="8916748"/>
            <a:ext cx="3078058" cy="470139"/>
          </a:xfrm>
          <a:prstGeom prst="rect">
            <a:avLst/>
          </a:prstGeom>
        </p:spPr>
        <p:txBody>
          <a:bodyPr vert="horz" lIns="92320" tIns="46160" rIns="92320" bIns="46160" rtlCol="0" anchor="b"/>
          <a:lstStyle>
            <a:lvl1pPr algn="r">
              <a:defRPr sz="1200"/>
            </a:lvl1pPr>
          </a:lstStyle>
          <a:p>
            <a:fld id="{67E89FE3-3AA5-48C6-93E7-A79438E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89FE3-3AA5-48C6-93E7-A79438E6F5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318E-FD2E-4845-9DD6-3E86D6DEDF35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0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C20A-3FA9-4C89-BA8E-9CA66C1D0A54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7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B7B-200C-4E04-94C1-32C0041D5E72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7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84FFA-1561-4ED3-9E86-CC69944DCCEC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176DF-D501-4CCE-B92D-13C19D89CDA4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4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044C-6ED5-4DCD-8F5F-F7937205EA8E}" type="datetime1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6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FB5A-9D59-4C96-B251-9D3B926FB771}" type="datetime1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2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63B-E5F1-4AE1-A910-21D633455981}" type="datetime1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0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6C89-0F04-41AC-8E3A-096DAAD5B986}" type="datetime1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2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36B25-F838-45C6-AB70-B74F2615F72F}" type="datetime1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5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2CF0-6FE4-4699-969C-141BA28818DB}" type="datetime1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2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1A9DF-472C-4240-8776-6094AE90AA59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6366-1F8B-4B9D-9E3D-3893F7438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0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47775" y="2667000"/>
            <a:ext cx="762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2409288"/>
              </p:ext>
            </p:extLst>
          </p:nvPr>
        </p:nvGraphicFramePr>
        <p:xfrm>
          <a:off x="230778" y="152400"/>
          <a:ext cx="8682445" cy="64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99D30E-6A65-4017-8FC7-2325B837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3E58-C787-4B23-AC23-9B13581B7C9A}" type="datetime1">
              <a:rPr lang="en-US" smtClean="0"/>
              <a:t>7/11/2022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23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156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 Unicode</vt:lpstr>
      <vt:lpstr>Office Theme</vt:lpstr>
      <vt:lpstr>PowerPoint Presentation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rotz</dc:creator>
  <cp:lastModifiedBy>Rotz, Vicki</cp:lastModifiedBy>
  <cp:revision>132</cp:revision>
  <cp:lastPrinted>2022-06-08T17:25:18Z</cp:lastPrinted>
  <dcterms:created xsi:type="dcterms:W3CDTF">2013-02-28T21:12:52Z</dcterms:created>
  <dcterms:modified xsi:type="dcterms:W3CDTF">2022-07-11T14:02:29Z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