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9E398-EDB7-B13E-6C8D-6973FD9D2D71}" v="2" dt="2021-03-17T19:47:19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2"/>
    <p:restoredTop sz="95775"/>
  </p:normalViewPr>
  <p:slideViewPr>
    <p:cSldViewPr snapToGrid="0" snapToObjects="1">
      <p:cViewPr varScale="1">
        <p:scale>
          <a:sx n="115" d="100"/>
          <a:sy n="115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FD61D-72F3-EF4B-98E7-7139E7A6C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A011A-A2D9-2E4F-91BE-C252D5D17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C54A0-4397-BE46-880E-FF276887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F7AC-5C51-4D4D-9CAE-F27F7B36CA86}" type="datetimeFigureOut">
              <a:rPr lang="es-ES_tradnl" smtClean="0"/>
              <a:t>19/03/2021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B0A35-BE99-6541-BC43-74AD7256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B9F8E-F852-994E-A051-42076DD0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6EFF-2005-F04D-B720-1FFA5E06ED3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97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7368-AECA-A845-B600-9001F6E4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89C50-1B76-FB4D-B685-DBD0560AE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60FD2-1C16-5544-ADA1-78923C23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F7AC-5C51-4D4D-9CAE-F27F7B36CA86}" type="datetimeFigureOut">
              <a:rPr lang="es-ES_tradnl" smtClean="0"/>
              <a:t>19/03/2021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645B5-30B5-2248-B973-06BB8331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42DC8-900A-0644-8DB3-C928FE80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6EFF-2005-F04D-B720-1FFA5E06ED3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0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2BFE4-4E22-F640-87CA-ACCFCF4B8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72F82-1D41-8245-94F7-DA76CF618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E83E4-29AE-B341-8F63-FCBE3377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F7AC-5C51-4D4D-9CAE-F27F7B36CA86}" type="datetimeFigureOut">
              <a:rPr lang="es-ES_tradnl" smtClean="0"/>
              <a:t>19/03/2021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69ADE-191F-B547-9FDB-0D0088E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887F5-B861-EC40-8029-52A83F94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6EFF-2005-F04D-B720-1FFA5E06ED3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53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2584-B1E2-AC4D-9094-1B94D822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A099D-BF2B-C74F-BD88-4E286D2A6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C87AE-5BBC-0443-84A0-3107E419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F7AC-5C51-4D4D-9CAE-F27F7B36CA86}" type="datetimeFigureOut">
              <a:rPr lang="es-ES_tradnl" smtClean="0"/>
              <a:t>19/03/2021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BEA2C-9522-184D-9AF4-29FA5AC9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32A97-3BBA-4347-9228-716052B4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6EFF-2005-F04D-B720-1FFA5E06ED3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26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725F-DFE8-784C-BD21-90426634D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14124-98B0-2C46-9132-877765172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DCACA-EBD6-9648-AB0C-3ACB0861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F7AC-5C51-4D4D-9CAE-F27F7B36CA86}" type="datetimeFigureOut">
              <a:rPr lang="es-ES_tradnl" smtClean="0"/>
              <a:t>19/03/2021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9D473-5896-F341-A95D-D6185902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B4471-86D8-A04B-8016-182E7213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6EFF-2005-F04D-B720-1FFA5E06ED3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614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8891-362E-5246-8F4F-E0FBE41E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1AB14-3BD4-1A43-82B5-5CB492425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CE706-1AA2-824E-9251-B95E4FD86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85C6E-FB25-8A4C-BBB4-FC7D3E563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F7AC-5C51-4D4D-9CAE-F27F7B36CA86}" type="datetimeFigureOut">
              <a:rPr lang="es-ES_tradnl" smtClean="0"/>
              <a:t>19/03/2021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41B68-3647-6C4D-B003-D153FFB9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67785-2052-E749-8843-84192B80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6EFF-2005-F04D-B720-1FFA5E06ED3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9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8EA5-3F1D-AC40-A381-FF1B42D81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1DAD4-526B-494F-AE45-449ADBCBB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3B8D4-EFCF-D246-A993-F000EBE38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53D680-2BE7-1A40-A8F3-83D4FC2D0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236EB-F800-0D49-8A68-31A918C09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EE3B0-22D8-564D-A292-DA596753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F7AC-5C51-4D4D-9CAE-F27F7B36CA86}" type="datetimeFigureOut">
              <a:rPr lang="es-ES_tradnl" smtClean="0"/>
              <a:t>19/03/2021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F8B94E-1C26-B240-82F7-4911F0BB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12D0C-DE49-0B4C-B1A7-7377E6D6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6EFF-2005-F04D-B720-1FFA5E06ED3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82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F620-E354-8744-A267-17DCD57C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965F2-22F4-D242-B0F4-7753AC64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F7AC-5C51-4D4D-9CAE-F27F7B36CA86}" type="datetimeFigureOut">
              <a:rPr lang="es-ES_tradnl" smtClean="0"/>
              <a:t>19/03/2021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0AEE7-4B0C-8F46-9110-06075FCF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24C49-9F9F-7C49-A67A-53AD354F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6EFF-2005-F04D-B720-1FFA5E06ED3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49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6785AD-707C-FB44-9FA2-93E37E8B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F7AC-5C51-4D4D-9CAE-F27F7B36CA86}" type="datetimeFigureOut">
              <a:rPr lang="es-ES_tradnl" smtClean="0"/>
              <a:t>19/03/2021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27699-BF0A-FB4A-A9B4-3D8AB15B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F6638-CEC1-A743-B204-DB3DD6D24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6EFF-2005-F04D-B720-1FFA5E06ED3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056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4FCB-D460-C04F-9D9E-6FF908D7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25C24-D14D-2245-A486-83BBFA303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EB49D-3E22-6C44-B72A-F682DFB6E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B65C8-09E6-E947-919C-9FDC9648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F7AC-5C51-4D4D-9CAE-F27F7B36CA86}" type="datetimeFigureOut">
              <a:rPr lang="es-ES_tradnl" smtClean="0"/>
              <a:t>19/03/2021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4602C-0820-8B4F-850D-822A5493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9BEA1-CD6B-B44D-A023-F82D75D5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6EFF-2005-F04D-B720-1FFA5E06ED3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02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8877-0F68-CA47-A4DA-04CF6E95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689714-4172-7346-91BB-FFB372123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A0746-D349-AD45-8B54-EE5AFBB33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7CEB6-FC73-6741-9865-08740596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F7AC-5C51-4D4D-9CAE-F27F7B36CA86}" type="datetimeFigureOut">
              <a:rPr lang="es-ES_tradnl" smtClean="0"/>
              <a:t>19/03/2021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5042E-114C-A34F-9DDF-40B0FDE4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70625-C088-0648-93F6-4866E321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6EFF-2005-F04D-B720-1FFA5E06ED3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70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22B0C0-B42B-4B47-AC86-111B7DC1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505E2-1D39-284E-B0E9-C5D8EE5D0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AA52-5612-9941-B4C5-8CBAFF9B9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6F7AC-5C51-4D4D-9CAE-F27F7B36CA86}" type="datetimeFigureOut">
              <a:rPr lang="es-ES_tradnl" smtClean="0"/>
              <a:t>19/03/2021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07C7C-B377-2D49-9403-0472E85F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866E6-41AF-2A43-84DE-65795C3EF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56EFF-2005-F04D-B720-1FFA5E06ED3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163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tif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9AF043-06F9-674B-B02E-01A639BBF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904E6-0371-A745-B650-A625D4EDF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s-ES_tradnl" sz="4100" dirty="0"/>
              <a:t>La Casa de Lenguas Romances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2DBE3-0AB8-1C47-BA8B-089C2CBA6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s-ES_tradnl" sz="2100" i="1" dirty="0"/>
              <a:t>¡Bienvenidos!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77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9A3ADBE-17AA-234E-AAD7-F48968C2A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308" y="352931"/>
            <a:ext cx="555948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796C0773-415E-7E4B-BBE3-5DF46B5B90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4111" name="Straight Connector 84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9" name="Content Placeholder 4108">
            <a:extLst>
              <a:ext uri="{FF2B5EF4-FFF2-40B4-BE49-F238E27FC236}">
                <a16:creationId xmlns:a16="http://schemas.microsoft.com/office/drawing/2014/main" id="{BAFE91A2-7947-4053-BBA1-99F415C74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08" y="4615840"/>
            <a:ext cx="11405376" cy="1526741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100" dirty="0">
                <a:solidFill>
                  <a:schemeClr val="bg1"/>
                </a:solidFill>
              </a:rPr>
              <a:t>Welcome to the</a:t>
            </a:r>
          </a:p>
          <a:p>
            <a:pPr marL="0" indent="0" algn="ctr">
              <a:buNone/>
            </a:pPr>
            <a:r>
              <a:rPr lang="en-US" sz="4100" dirty="0">
                <a:solidFill>
                  <a:schemeClr val="bg1"/>
                </a:solidFill>
              </a:rPr>
              <a:t>Casa de </a:t>
            </a:r>
            <a:r>
              <a:rPr lang="en-US" sz="4100" dirty="0" err="1">
                <a:solidFill>
                  <a:schemeClr val="bg1"/>
                </a:solidFill>
              </a:rPr>
              <a:t>Lenguas</a:t>
            </a:r>
            <a:r>
              <a:rPr lang="en-US" sz="4100" dirty="0">
                <a:solidFill>
                  <a:schemeClr val="bg1"/>
                </a:solidFill>
              </a:rPr>
              <a:t> Romances!</a:t>
            </a:r>
          </a:p>
        </p:txBody>
      </p:sp>
    </p:spTree>
    <p:extLst>
      <p:ext uri="{BB962C8B-B14F-4D97-AF65-F5344CB8AC3E}">
        <p14:creationId xmlns:p14="http://schemas.microsoft.com/office/powerpoint/2010/main" val="212817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preview">
            <a:extLst>
              <a:ext uri="{FF2B5EF4-FFF2-40B4-BE49-F238E27FC236}">
                <a16:creationId xmlns:a16="http://schemas.microsoft.com/office/drawing/2014/main" id="{FE01165C-6E43-2142-A196-17094244B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93" name="Freeform: Shape 19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28" name="Freeform: Shape 19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9" name="Rectangle 19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FD368D52-2804-4A53-994B-086095AEE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60" y="2920367"/>
            <a:ext cx="3786378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Whipping up a </a:t>
            </a:r>
            <a:r>
              <a:rPr lang="en-US" sz="2200" i="1" dirty="0"/>
              <a:t>tortilla </a:t>
            </a:r>
            <a:r>
              <a:rPr lang="en-US" sz="2200" i="1" dirty="0" err="1"/>
              <a:t>española</a:t>
            </a:r>
            <a:endParaRPr lang="en-US" sz="2200" i="1" dirty="0"/>
          </a:p>
        </p:txBody>
      </p:sp>
      <p:sp>
        <p:nvSpPr>
          <p:cNvPr id="41" name="Content Placeholder 1035">
            <a:extLst>
              <a:ext uri="{FF2B5EF4-FFF2-40B4-BE49-F238E27FC236}">
                <a16:creationId xmlns:a16="http://schemas.microsoft.com/office/drawing/2014/main" id="{AB847740-10CD-0940-8258-F6502A15358F}"/>
              </a:ext>
            </a:extLst>
          </p:cNvPr>
          <p:cNvSpPr txBox="1">
            <a:spLocks/>
          </p:cNvSpPr>
          <p:nvPr/>
        </p:nvSpPr>
        <p:spPr>
          <a:xfrm>
            <a:off x="163830" y="1099570"/>
            <a:ext cx="3786378" cy="12344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/>
              <a:t>What’s in the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/>
              <a:t>           kitchen?</a:t>
            </a:r>
          </a:p>
        </p:txBody>
      </p:sp>
    </p:spTree>
    <p:extLst>
      <p:ext uri="{BB962C8B-B14F-4D97-AF65-F5344CB8AC3E}">
        <p14:creationId xmlns:p14="http://schemas.microsoft.com/office/powerpoint/2010/main" val="169026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44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2" name="Rectangle 146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Rectangle 148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4" name="Rectangle 150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Content Placeholder 1035">
            <a:extLst>
              <a:ext uri="{FF2B5EF4-FFF2-40B4-BE49-F238E27FC236}">
                <a16:creationId xmlns:a16="http://schemas.microsoft.com/office/drawing/2014/main" id="{96E496A2-4E0F-4F95-9BD2-3236AA652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398" y="586822"/>
            <a:ext cx="10641450" cy="164592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100" dirty="0"/>
              <a:t>Holiday celebrations</a:t>
            </a:r>
          </a:p>
        </p:txBody>
      </p:sp>
      <p:pic>
        <p:nvPicPr>
          <p:cNvPr id="1029" name="Picture 5" descr="A group of people holding food&#10;&#10;Description automatically generated with low confidence">
            <a:extLst>
              <a:ext uri="{FF2B5EF4-FFF2-40B4-BE49-F238E27FC236}">
                <a16:creationId xmlns:a16="http://schemas.microsoft.com/office/drawing/2014/main" id="{93BA1559-E367-1A47-8686-253F7E9E7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398" y="2729397"/>
            <a:ext cx="5166278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women making hand gestures&#10;&#10;Description automatically generated with medium confidence">
            <a:extLst>
              <a:ext uri="{FF2B5EF4-FFF2-40B4-BE49-F238E27FC236}">
                <a16:creationId xmlns:a16="http://schemas.microsoft.com/office/drawing/2014/main" id="{FACF7D57-7B30-5546-9979-2F51F5EEB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>
          <a:xfrm>
            <a:off x="6383013" y="2729397"/>
            <a:ext cx="5154618" cy="3483864"/>
          </a:xfrm>
          <a:prstGeom prst="rect">
            <a:avLst/>
          </a:prstGeom>
        </p:spPr>
      </p:pic>
      <p:pic>
        <p:nvPicPr>
          <p:cNvPr id="1026" name="Picture 2" descr="A group of people sitting around a table eating pizza&#10;&#10;Description automatically generated with medium confidence">
            <a:extLst>
              <a:ext uri="{FF2B5EF4-FFF2-40B4-BE49-F238E27FC236}">
                <a16:creationId xmlns:a16="http://schemas.microsoft.com/office/drawing/2014/main" id="{6F5BF554-5A6F-5941-AB2C-D69F631A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9501763"/>
            <a:ext cx="16256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FD3B4C3-86A1-4C4B-8716-7F61D1D7F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27797125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71A39A2-C956-4043-A443-62A5589A9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18440400"/>
            <a:ext cx="16256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6847C8D-FD59-E542-93D7-58DD5DC1E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869363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5B0B13FF-F146-4440-A4F5-56183C142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227675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person sitting on a flight of stairs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7314E218-ABAC-4948-A861-F94707C47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7584400"/>
            <a:ext cx="12192000" cy="16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100B59-A9E3-2A41-9C32-4B55677783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B7A2BEE-31A6-844C-8D19-48CFC34C1E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86A378-237F-5141-B36E-30CA407D5D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99" name="Freeform: Shape 98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1" name="Freeform: Shape 100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69BC0E6-42BF-42D8-9500-DA83933AC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Making </a:t>
            </a:r>
            <a:r>
              <a:rPr lang="en-US" sz="2200" i="1" dirty="0" err="1"/>
              <a:t>papel</a:t>
            </a:r>
            <a:r>
              <a:rPr lang="en-US" sz="2200" i="1" dirty="0"/>
              <a:t> picado </a:t>
            </a:r>
            <a:r>
              <a:rPr lang="en-US" sz="2200" dirty="0"/>
              <a:t>for the </a:t>
            </a:r>
            <a:r>
              <a:rPr lang="en-US" sz="2200" i="1" dirty="0"/>
              <a:t>altar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11A9B5-3208-8541-94C2-5D7D09ED65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54" name="Content Placeholder 1035">
            <a:extLst>
              <a:ext uri="{FF2B5EF4-FFF2-40B4-BE49-F238E27FC236}">
                <a16:creationId xmlns:a16="http://schemas.microsoft.com/office/drawing/2014/main" id="{4D0E1A6B-CD14-5D48-A2B7-193D1ECE772F}"/>
              </a:ext>
            </a:extLst>
          </p:cNvPr>
          <p:cNvSpPr txBox="1">
            <a:spLocks/>
          </p:cNvSpPr>
          <p:nvPr/>
        </p:nvSpPr>
        <p:spPr>
          <a:xfrm>
            <a:off x="354369" y="293682"/>
            <a:ext cx="2772875" cy="1645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100" dirty="0"/>
              <a:t>El Día de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100" dirty="0"/>
              <a:t>los Muertos</a:t>
            </a:r>
          </a:p>
        </p:txBody>
      </p:sp>
    </p:spTree>
    <p:extLst>
      <p:ext uri="{BB962C8B-B14F-4D97-AF65-F5344CB8AC3E}">
        <p14:creationId xmlns:p14="http://schemas.microsoft.com/office/powerpoint/2010/main" val="18600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2059F-9BAE-AF4F-B9AF-BC55CC34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_tradnl" sz="4600" dirty="0"/>
              <a:t>Julia Chandler </a:t>
            </a:r>
            <a:br>
              <a:rPr lang="es-ES_tradnl" sz="4600" dirty="0"/>
            </a:br>
            <a:r>
              <a:rPr lang="es-ES_tradnl" sz="4600" dirty="0"/>
              <a:t>(</a:t>
            </a:r>
            <a:r>
              <a:rPr lang="es-ES_tradnl" sz="4600" dirty="0" err="1"/>
              <a:t>Class</a:t>
            </a:r>
            <a:r>
              <a:rPr lang="es-ES_tradnl" sz="4600" dirty="0"/>
              <a:t> of 2022)</a:t>
            </a:r>
            <a:br>
              <a:rPr lang="es-ES_tradnl" sz="4000" dirty="0"/>
            </a:br>
            <a:endParaRPr lang="es-ES_tradnl" sz="4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A394D-B5CB-2947-955F-0F2A484A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2100" dirty="0"/>
              <a:t>“I am grateful to have had the opportunity to live in the Romance Language House because being there brought me to the center of our campus’ foreign language culture. I had every opportunity to engage with both native speakers and students of the language I study. Oftentimes, I didn’t even need to leave my living room to find an activity or event designed to bring together speakers of a language I love.” </a:t>
            </a:r>
            <a:endParaRPr lang="es-ES_tradnl" sz="21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esk with a computer and papers on it&#10;&#10;Description automatically generated with low confidence">
            <a:extLst>
              <a:ext uri="{FF2B5EF4-FFF2-40B4-BE49-F238E27FC236}">
                <a16:creationId xmlns:a16="http://schemas.microsoft.com/office/drawing/2014/main" id="{113F9EB6-CD95-244E-813F-448DA1EA8A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D060EE89-F359-BD49-9FF2-92D5E823BF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53E23C71-54AE-FA4C-81FC-E1CA52E0D8B0}"/>
              </a:ext>
            </a:extLst>
          </p:cNvPr>
          <p:cNvSpPr txBox="1">
            <a:spLocks/>
          </p:cNvSpPr>
          <p:nvPr/>
        </p:nvSpPr>
        <p:spPr>
          <a:xfrm>
            <a:off x="-201168" y="5852106"/>
            <a:ext cx="7552944" cy="1004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100" dirty="0"/>
              <a:t>Your seat at our table awaits!</a:t>
            </a:r>
            <a:endParaRPr lang="en-US" sz="4100" i="1" dirty="0"/>
          </a:p>
        </p:txBody>
      </p:sp>
    </p:spTree>
    <p:extLst>
      <p:ext uri="{BB962C8B-B14F-4D97-AF65-F5344CB8AC3E}">
        <p14:creationId xmlns:p14="http://schemas.microsoft.com/office/powerpoint/2010/main" val="9720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565DF-3491-E241-82F3-5673268B29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404D8-110A-9B49-B2FA-3906515F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Apply now </a:t>
            </a:r>
            <a:br>
              <a:rPr lang="en-US" sz="4800" dirty="0"/>
            </a:br>
            <a:r>
              <a:rPr lang="en-US" sz="4800" dirty="0"/>
              <a:t>to join us!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234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141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La Casa de Lenguas Romances</vt:lpstr>
      <vt:lpstr>PowerPoint Presentation</vt:lpstr>
      <vt:lpstr>PowerPoint Presentation</vt:lpstr>
      <vt:lpstr>PowerPoint Presentation</vt:lpstr>
      <vt:lpstr>PowerPoint Presentation</vt:lpstr>
      <vt:lpstr>Julia Chandler  (Class of 2022) </vt:lpstr>
      <vt:lpstr>PowerPoint Presentation</vt:lpstr>
      <vt:lpstr>Apply now  to join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Casa Hispánica</dc:title>
  <dc:creator>DeLutis-Eichenberger, Angela</dc:creator>
  <cp:lastModifiedBy>Bennett, Dan</cp:lastModifiedBy>
  <cp:revision>22</cp:revision>
  <dcterms:created xsi:type="dcterms:W3CDTF">2021-03-15T15:36:28Z</dcterms:created>
  <dcterms:modified xsi:type="dcterms:W3CDTF">2021-03-19T16:53:40Z</dcterms:modified>
</cp:coreProperties>
</file>