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"/>
  </p:notes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3815" autoAdjust="0"/>
    <p:restoredTop sz="94660"/>
  </p:normalViewPr>
  <p:slideViewPr>
    <p:cSldViewPr>
      <p:cViewPr varScale="1">
        <p:scale>
          <a:sx n="109" d="100"/>
          <a:sy n="109" d="100"/>
        </p:scale>
        <p:origin x="-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8A18B-8F7A-4331-888D-6F69B2F60007}" type="datetimeFigureOut">
              <a:rPr lang="en-US" smtClean="0"/>
              <a:pPr/>
              <a:t>1/17/2013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3CA94-6857-444A-AC29-E4AA28F7D5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678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895600"/>
            <a:ext cx="7772400" cy="1066800"/>
          </a:xfrm>
        </p:spPr>
        <p:txBody>
          <a:bodyPr>
            <a:normAutofit/>
          </a:bodyPr>
          <a:lstStyle>
            <a:lvl1pPr algn="l">
              <a:defRPr sz="28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648200"/>
            <a:ext cx="6400800" cy="1905000"/>
          </a:xfrm>
        </p:spPr>
        <p:txBody>
          <a:bodyPr>
            <a:normAutofit/>
          </a:bodyPr>
          <a:lstStyle>
            <a:lvl1pPr marL="0" indent="0" algn="l">
              <a:buNone/>
              <a:defRPr sz="1800" b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Author</a:t>
            </a:r>
            <a:br>
              <a:rPr lang="en-US" dirty="0" smtClean="0"/>
            </a:br>
            <a:r>
              <a:rPr lang="en-US" dirty="0" smtClean="0"/>
              <a:t>Department</a:t>
            </a:r>
            <a:br>
              <a:rPr lang="en-US" dirty="0" smtClean="0"/>
            </a:br>
            <a:r>
              <a:rPr lang="en-US" dirty="0" smtClean="0"/>
              <a:t>Date</a:t>
            </a:r>
            <a:br>
              <a:rPr lang="en-US" dirty="0" smtClean="0"/>
            </a:br>
            <a:r>
              <a:rPr lang="en-US" dirty="0" smtClean="0"/>
              <a:t>Location</a:t>
            </a:r>
          </a:p>
          <a:p>
            <a:r>
              <a:rPr lang="en-US" dirty="0" smtClean="0"/>
              <a:t>Other Information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12" y="762000"/>
            <a:ext cx="4650102" cy="92124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990600"/>
            <a:ext cx="8153400" cy="5334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Slide Title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33400" y="1676400"/>
            <a:ext cx="8153400" cy="4419600"/>
          </a:xfrm>
        </p:spPr>
        <p:txBody>
          <a:bodyPr>
            <a:normAutofit/>
          </a:bodyPr>
          <a:lstStyle>
            <a:lvl1pPr marL="0" indent="0">
              <a:defRPr sz="2000"/>
            </a:lvl1pPr>
            <a:lvl2pPr>
              <a:buFont typeface="Arial" pitchFamily="34" charset="0"/>
              <a:buChar char="•"/>
              <a:defRPr sz="2000"/>
            </a:lvl2pPr>
            <a:lvl3pPr>
              <a:buFont typeface="Arial" pitchFamily="34" charset="0"/>
              <a:buChar char="•"/>
              <a:defRPr sz="2000"/>
            </a:lvl3pPr>
            <a:lvl4pPr>
              <a:buFont typeface="Arial" pitchFamily="34" charset="0"/>
              <a:buChar char="•"/>
              <a:defRPr sz="2000"/>
            </a:lvl4pPr>
            <a:lvl5pPr>
              <a:buFont typeface="Arial" pitchFamily="34" charset="0"/>
              <a:buChar char="•"/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990600"/>
            <a:ext cx="8153400" cy="5334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List Title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1676400"/>
            <a:ext cx="8153400" cy="4572000"/>
          </a:xfrm>
        </p:spPr>
        <p:txBody>
          <a:bodyPr>
            <a:normAutofit/>
          </a:bodyPr>
          <a:lstStyle>
            <a:lvl1pPr marL="0" indent="0">
              <a:buFont typeface="Arial" pitchFamily="34" charset="0"/>
              <a:buChar char="•"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Insert Text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5146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z="3600" b="1" dirty="0" smtClean="0">
                <a:solidFill>
                  <a:srgbClr val="7F7F7F"/>
                </a:solidFill>
                <a:latin typeface="Arial"/>
                <a:cs typeface="Arial"/>
              </a:rPr>
              <a:t>Section Title</a:t>
            </a:r>
            <a:endParaRPr lang="en-US" sz="3600" b="1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pic>
        <p:nvPicPr>
          <p:cNvPr id="3" name="Picture 2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itle and Content (Graph) With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990600"/>
            <a:ext cx="3008313" cy="552450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3400" y="1676400"/>
            <a:ext cx="8229600" cy="4267200"/>
          </a:xfrm>
        </p:spPr>
        <p:txBody>
          <a:bodyPr>
            <a:normAutofit/>
          </a:bodyPr>
          <a:lstStyle>
            <a:lvl1pPr marL="0" indent="0">
              <a:defRPr sz="2000"/>
            </a:lvl1pPr>
            <a:lvl2pPr>
              <a:buFont typeface="Arial" pitchFamily="34" charset="0"/>
              <a:buChar char="•"/>
              <a:defRPr sz="2000"/>
            </a:lvl2pPr>
            <a:lvl3pPr>
              <a:buFont typeface="Arial" pitchFamily="34" charset="0"/>
              <a:buChar char="•"/>
              <a:defRPr sz="2000"/>
            </a:lvl3pPr>
            <a:lvl4pPr>
              <a:buFont typeface="Arial" pitchFamily="34" charset="0"/>
              <a:buChar char="•"/>
              <a:defRPr sz="2000"/>
            </a:lvl4pPr>
            <a:lvl5pPr>
              <a:buFont typeface="Arial" pitchFamily="34" charset="0"/>
              <a:buChar char="•"/>
              <a:defRPr sz="20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Insert text here</a:t>
            </a:r>
          </a:p>
          <a:p>
            <a:pPr lvl="1"/>
            <a:r>
              <a:rPr lang="en-US" dirty="0" smtClean="0"/>
              <a:t>List first level</a:t>
            </a:r>
          </a:p>
          <a:p>
            <a:pPr lvl="2"/>
            <a:r>
              <a:rPr lang="en-US" dirty="0" smtClean="0"/>
              <a:t>List second level</a:t>
            </a:r>
          </a:p>
          <a:p>
            <a:pPr lvl="3"/>
            <a:r>
              <a:rPr lang="en-US" dirty="0" smtClean="0"/>
              <a:t>List third level</a:t>
            </a:r>
          </a:p>
          <a:p>
            <a:pPr lvl="4"/>
            <a:r>
              <a:rPr lang="en-US" dirty="0" smtClean="0"/>
              <a:t>List fourth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33400" y="6019800"/>
            <a:ext cx="8229600" cy="6857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Insert text here</a:t>
            </a:r>
          </a:p>
        </p:txBody>
      </p:sp>
      <p:pic>
        <p:nvPicPr>
          <p:cNvPr id="5" name="Picture 4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with Notes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990600"/>
            <a:ext cx="8077200" cy="552450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33400" y="6019800"/>
            <a:ext cx="8229600" cy="6857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Insert text here</a:t>
            </a:r>
          </a:p>
        </p:txBody>
      </p:sp>
      <p:pic>
        <p:nvPicPr>
          <p:cNvPr id="5" name="Picture 4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1676400"/>
            <a:ext cx="8077200" cy="4114800"/>
          </a:xfrm>
        </p:spPr>
        <p:txBody>
          <a:bodyPr>
            <a:normAutofit/>
          </a:bodyPr>
          <a:lstStyle>
            <a:lvl1pPr marL="0" indent="0">
              <a:defRPr sz="2000"/>
            </a:lvl1pPr>
            <a:lvl2pPr>
              <a:buFont typeface="Arial" pitchFamily="34" charset="0"/>
              <a:buChar char="•"/>
              <a:defRPr sz="2000"/>
            </a:lvl2pPr>
            <a:lvl3pPr>
              <a:buFont typeface="Arial" pitchFamily="34" charset="0"/>
              <a:buChar char="•"/>
              <a:defRPr sz="2000"/>
            </a:lvl3pPr>
            <a:lvl4pPr>
              <a:buFont typeface="Arial" pitchFamily="34" charset="0"/>
              <a:buChar char="•"/>
              <a:defRPr sz="2000"/>
            </a:lvl4pPr>
            <a:lvl5pPr>
              <a:buFont typeface="Arial" pitchFamily="34" charset="0"/>
              <a:buChar char="•"/>
              <a:defRPr sz="2000"/>
            </a:lvl5pPr>
          </a:lstStyle>
          <a:p>
            <a:pPr lvl="0"/>
            <a:r>
              <a:rPr lang="en-US" dirty="0" smtClean="0"/>
              <a:t>Insert text here</a:t>
            </a:r>
          </a:p>
          <a:p>
            <a:pPr lvl="1"/>
            <a:r>
              <a:rPr lang="en-US" dirty="0" smtClean="0"/>
              <a:t>List first level</a:t>
            </a:r>
          </a:p>
          <a:p>
            <a:pPr lvl="2"/>
            <a:r>
              <a:rPr lang="en-US" dirty="0" smtClean="0"/>
              <a:t>List second level</a:t>
            </a:r>
          </a:p>
          <a:p>
            <a:pPr lvl="3"/>
            <a:r>
              <a:rPr lang="en-US" dirty="0" smtClean="0"/>
              <a:t>List third level</a:t>
            </a:r>
          </a:p>
          <a:p>
            <a:pPr lvl="4"/>
            <a:r>
              <a:rPr lang="en-US" dirty="0" smtClean="0"/>
              <a:t>List fourth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Slide Title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3" name="Picture 2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676400"/>
            <a:ext cx="8001000" cy="449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33400" y="6248400"/>
            <a:ext cx="8153400" cy="347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Insert caption here</a:t>
            </a:r>
          </a:p>
        </p:txBody>
      </p:sp>
      <p:pic>
        <p:nvPicPr>
          <p:cNvPr id="5" name="Picture 4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1066800"/>
            <a:ext cx="8153400" cy="4572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Slide Title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- Insert the Elements You N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153400" cy="533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Slide Title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76400"/>
            <a:ext cx="8153400" cy="4449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Insert text here</a:t>
            </a:r>
          </a:p>
          <a:p>
            <a:pPr lvl="1"/>
            <a:r>
              <a:rPr lang="en-US" dirty="0" smtClean="0"/>
              <a:t>List first level</a:t>
            </a:r>
          </a:p>
          <a:p>
            <a:pPr lvl="2"/>
            <a:r>
              <a:rPr lang="en-US" dirty="0" smtClean="0"/>
              <a:t>List second level</a:t>
            </a:r>
          </a:p>
          <a:p>
            <a:pPr lvl="3"/>
            <a:r>
              <a:rPr lang="en-US" dirty="0" smtClean="0"/>
              <a:t>List third level</a:t>
            </a:r>
          </a:p>
          <a:p>
            <a:pPr lvl="4"/>
            <a:r>
              <a:rPr lang="en-US" dirty="0" smtClean="0"/>
              <a:t>List fourth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8" r:id="rId5"/>
    <p:sldLayoutId id="2147483660" r:id="rId6"/>
    <p:sldLayoutId id="2147483654" r:id="rId7"/>
    <p:sldLayoutId id="2147483657" r:id="rId8"/>
    <p:sldLayoutId id="2147483655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 baseline="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Dickinson_Template_red">
  <a:themeElements>
    <a:clrScheme name="Dickinson">
      <a:dk1>
        <a:srgbClr val="151515"/>
      </a:dk1>
      <a:lt1>
        <a:srgbClr val="FFFFFF"/>
      </a:lt1>
      <a:dk2>
        <a:srgbClr val="C00000"/>
      </a:dk2>
      <a:lt2>
        <a:srgbClr val="FFFFFF"/>
      </a:lt2>
      <a:accent1>
        <a:srgbClr val="C00000"/>
      </a:accent1>
      <a:accent2>
        <a:srgbClr val="595959"/>
      </a:accent2>
      <a:accent3>
        <a:srgbClr val="76923C"/>
      </a:accent3>
      <a:accent4>
        <a:srgbClr val="D8D8D8"/>
      </a:accent4>
      <a:accent5>
        <a:srgbClr val="F7DD6D"/>
      </a:accent5>
      <a:accent6>
        <a:srgbClr val="96A0FC"/>
      </a:accent6>
      <a:hlink>
        <a:srgbClr val="C00000"/>
      </a:hlink>
      <a:folHlink>
        <a:srgbClr val="54A5E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Dickinson_Template_red</Template>
  <TotalTime>14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Dickinson_Template_red</vt:lpstr>
    </vt:vector>
  </TitlesOfParts>
  <Company>Library and Information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gettym</dc:creator>
  <cp:lastModifiedBy>ITConsult</cp:lastModifiedBy>
  <cp:revision>4</cp:revision>
  <dcterms:created xsi:type="dcterms:W3CDTF">2012-03-02T03:45:19Z</dcterms:created>
  <dcterms:modified xsi:type="dcterms:W3CDTF">2013-01-17T15:36:13Z</dcterms:modified>
</cp:coreProperties>
</file>